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dac00445ef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0dff986d0c4f68"/>
  </p:sldMasterIdLst>
  <p:sldIdLst>
    <p:sldId xmlns:r="http://schemas.openxmlformats.org/officeDocument/2006/relationships" id="256" r:id="R3da862d03d57439e"/>
    <p:sldId xmlns:r="http://schemas.openxmlformats.org/officeDocument/2006/relationships" id="257" r:id="R022ba24d1ba64fe9"/>
    <p:sldId xmlns:r="http://schemas.openxmlformats.org/officeDocument/2006/relationships" id="258" r:id="R481a0c3acb9b4286"/>
    <p:sldId xmlns:r="http://schemas.openxmlformats.org/officeDocument/2006/relationships" id="259" r:id="R8e4da49f8cfc4199"/>
    <p:sldId xmlns:r="http://schemas.openxmlformats.org/officeDocument/2006/relationships" id="260" r:id="Ra7b9cca940a14b41"/>
    <p:sldId xmlns:r="http://schemas.openxmlformats.org/officeDocument/2006/relationships" id="261" r:id="Re29ad7b18d1a41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0dff986d0c4f68" /><Relationship Type="http://schemas.openxmlformats.org/officeDocument/2006/relationships/slide" Target="/ppt/slides/slide1.xml" Id="R3da862d03d57439e" /><Relationship Type="http://schemas.openxmlformats.org/officeDocument/2006/relationships/slide" Target="/ppt/slides/slide2.xml" Id="R022ba24d1ba64fe9" /><Relationship Type="http://schemas.openxmlformats.org/officeDocument/2006/relationships/slide" Target="/ppt/slides/slide3.xml" Id="R481a0c3acb9b4286" /><Relationship Type="http://schemas.openxmlformats.org/officeDocument/2006/relationships/slide" Target="/ppt/slides/slide4.xml" Id="R8e4da49f8cfc4199" /><Relationship Type="http://schemas.openxmlformats.org/officeDocument/2006/relationships/slide" Target="/ppt/slides/slide5.xml" Id="Ra7b9cca940a14b41" /><Relationship Type="http://schemas.openxmlformats.org/officeDocument/2006/relationships/slide" Target="/ppt/slides/slide6.xml" Id="Re29ad7b18d1a41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46fd3df374e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956cf314a447b2" /><Relationship Type="http://schemas.openxmlformats.org/officeDocument/2006/relationships/theme" Target="/ppt/slideMasters/theme/theme1.xml" Id="Reca9386959d243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8956cf314a4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e03db7b76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4b4fc7e0e140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3392526c949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936d9b38f4f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975f4f485942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dde0182fa4c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MALURD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Myrabergjet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4077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MALURD AS</a:t>
            </a:r>
          </a:p>
        </p:txBody>
      </p:sp>
    </p:spTree>
  </p:cSld>
  <p:clrMapOvr>
    <a:masterClrMapping xmlns:a="http://schemas.openxmlformats.org/drawingml/2006/main"/>
  </p:clrMapOvr>
</p:sld>
</file>