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d3645fa6d34a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4b23064a97482a"/>
  </p:sldMasterIdLst>
  <p:sldIdLst>
    <p:sldId xmlns:r="http://schemas.openxmlformats.org/officeDocument/2006/relationships" id="256" r:id="Re41905ffa74c447a"/>
    <p:sldId xmlns:r="http://schemas.openxmlformats.org/officeDocument/2006/relationships" id="257" r:id="R62336905fd904c6a"/>
    <p:sldId xmlns:r="http://schemas.openxmlformats.org/officeDocument/2006/relationships" id="258" r:id="R59e220873eb845e4"/>
    <p:sldId xmlns:r="http://schemas.openxmlformats.org/officeDocument/2006/relationships" id="259" r:id="Rcef80d2724854eef"/>
    <p:sldId xmlns:r="http://schemas.openxmlformats.org/officeDocument/2006/relationships" id="260" r:id="R9b79668878044371"/>
    <p:sldId xmlns:r="http://schemas.openxmlformats.org/officeDocument/2006/relationships" id="261" r:id="R401b428f65064374"/>
    <p:sldId xmlns:r="http://schemas.openxmlformats.org/officeDocument/2006/relationships" id="262" r:id="R882a855dd21645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4b23064a97482a" /><Relationship Type="http://schemas.openxmlformats.org/officeDocument/2006/relationships/slide" Target="/ppt/slides/slide1.xml" Id="Re41905ffa74c447a" /><Relationship Type="http://schemas.openxmlformats.org/officeDocument/2006/relationships/slide" Target="/ppt/slides/slide2.xml" Id="R62336905fd904c6a" /><Relationship Type="http://schemas.openxmlformats.org/officeDocument/2006/relationships/slide" Target="/ppt/slides/slide3.xml" Id="R59e220873eb845e4" /><Relationship Type="http://schemas.openxmlformats.org/officeDocument/2006/relationships/slide" Target="/ppt/slides/slide4.xml" Id="Rcef80d2724854eef" /><Relationship Type="http://schemas.openxmlformats.org/officeDocument/2006/relationships/slide" Target="/ppt/slides/slide5.xml" Id="R9b79668878044371" /><Relationship Type="http://schemas.openxmlformats.org/officeDocument/2006/relationships/slide" Target="/ppt/slides/slide6.xml" Id="R401b428f65064374" /><Relationship Type="http://schemas.openxmlformats.org/officeDocument/2006/relationships/slide" Target="/ppt/slides/slide7.xml" Id="R882a855dd21645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7602e6245146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dc3376a3a437d" /><Relationship Type="http://schemas.openxmlformats.org/officeDocument/2006/relationships/theme" Target="/ppt/slideMasters/theme/theme1.xml" Id="Re8bbe4d2ad3f4e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adc3376a3a43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da59a27e84b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d34ed681a44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1330425794d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1fcc5bb1a49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2ad04935a42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d2c2e285f45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c7d33f13034f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MALURD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MALURD AS ble etablert [år] og holder til i Hundvåg.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FELTENDAL PETER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Myrabergjet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4077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