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61b38442844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898bc40d004ae9"/>
  </p:sldMasterIdLst>
  <p:sldIdLst>
    <p:sldId xmlns:r="http://schemas.openxmlformats.org/officeDocument/2006/relationships" id="256" r:id="R4d55fae5822e4463"/>
    <p:sldId xmlns:r="http://schemas.openxmlformats.org/officeDocument/2006/relationships" id="257" r:id="Rcdfd1734fee84b92"/>
    <p:sldId xmlns:r="http://schemas.openxmlformats.org/officeDocument/2006/relationships" id="258" r:id="Rcacbf7457aaf4ae2"/>
    <p:sldId xmlns:r="http://schemas.openxmlformats.org/officeDocument/2006/relationships" id="259" r:id="Rd2de5455c3284ce0"/>
    <p:sldId xmlns:r="http://schemas.openxmlformats.org/officeDocument/2006/relationships" id="260" r:id="Re833d598d50f4739"/>
    <p:sldId xmlns:r="http://schemas.openxmlformats.org/officeDocument/2006/relationships" id="261" r:id="Rf05e2a689f2e4a6c"/>
    <p:sldId xmlns:r="http://schemas.openxmlformats.org/officeDocument/2006/relationships" id="262" r:id="R7ead39028dff44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98bc40d004ae9" /><Relationship Type="http://schemas.openxmlformats.org/officeDocument/2006/relationships/slide" Target="/ppt/slides/slide1.xml" Id="R4d55fae5822e4463" /><Relationship Type="http://schemas.openxmlformats.org/officeDocument/2006/relationships/slide" Target="/ppt/slides/slide2.xml" Id="Rcdfd1734fee84b92" /><Relationship Type="http://schemas.openxmlformats.org/officeDocument/2006/relationships/slide" Target="/ppt/slides/slide3.xml" Id="Rcacbf7457aaf4ae2" /><Relationship Type="http://schemas.openxmlformats.org/officeDocument/2006/relationships/slide" Target="/ppt/slides/slide4.xml" Id="Rd2de5455c3284ce0" /><Relationship Type="http://schemas.openxmlformats.org/officeDocument/2006/relationships/slide" Target="/ppt/slides/slide5.xml" Id="Re833d598d50f4739" /><Relationship Type="http://schemas.openxmlformats.org/officeDocument/2006/relationships/slide" Target="/ppt/slides/slide6.xml" Id="Rf05e2a689f2e4a6c" /><Relationship Type="http://schemas.openxmlformats.org/officeDocument/2006/relationships/slide" Target="/ppt/slides/slide7.xml" Id="R7ead39028dff44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792d1b1774b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0227124594d03" /><Relationship Type="http://schemas.openxmlformats.org/officeDocument/2006/relationships/theme" Target="/ppt/slideMasters/theme/theme1.xml" Id="Rf8d4ebc9d8ac4f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80227124594d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c1ecbd67444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88594e71a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223d2c2bd4e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3e3fc5c0142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0cb9f403e48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6a19ad60548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54e71f86b44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ORH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OVE REIN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926 088 041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