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7f81e03a88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8a303c3a24332"/>
  </p:sldMasterIdLst>
  <p:sldIdLst>
    <p:sldId xmlns:r="http://schemas.openxmlformats.org/officeDocument/2006/relationships" id="256" r:id="R20ca008bd6e04222"/>
    <p:sldId xmlns:r="http://schemas.openxmlformats.org/officeDocument/2006/relationships" id="257" r:id="Rf1883749892e40cc"/>
    <p:sldId xmlns:r="http://schemas.openxmlformats.org/officeDocument/2006/relationships" id="258" r:id="R2d885d00af7a4c72"/>
    <p:sldId xmlns:r="http://schemas.openxmlformats.org/officeDocument/2006/relationships" id="259" r:id="Red52b57a9b53407d"/>
    <p:sldId xmlns:r="http://schemas.openxmlformats.org/officeDocument/2006/relationships" id="260" r:id="R7b046660155a4597"/>
    <p:sldId xmlns:r="http://schemas.openxmlformats.org/officeDocument/2006/relationships" id="261" r:id="R22080530700c4ac0"/>
    <p:sldId xmlns:r="http://schemas.openxmlformats.org/officeDocument/2006/relationships" id="262" r:id="R3fcadf579e44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8a303c3a24332" /><Relationship Type="http://schemas.openxmlformats.org/officeDocument/2006/relationships/slide" Target="/ppt/slides/slide1.xml" Id="R20ca008bd6e04222" /><Relationship Type="http://schemas.openxmlformats.org/officeDocument/2006/relationships/slide" Target="/ppt/slides/slide2.xml" Id="Rf1883749892e40cc" /><Relationship Type="http://schemas.openxmlformats.org/officeDocument/2006/relationships/slide" Target="/ppt/slides/slide3.xml" Id="R2d885d00af7a4c72" /><Relationship Type="http://schemas.openxmlformats.org/officeDocument/2006/relationships/slide" Target="/ppt/slides/slide4.xml" Id="Red52b57a9b53407d" /><Relationship Type="http://schemas.openxmlformats.org/officeDocument/2006/relationships/slide" Target="/ppt/slides/slide5.xml" Id="R7b046660155a4597" /><Relationship Type="http://schemas.openxmlformats.org/officeDocument/2006/relationships/slide" Target="/ppt/slides/slide6.xml" Id="R22080530700c4ac0" /><Relationship Type="http://schemas.openxmlformats.org/officeDocument/2006/relationships/slide" Target="/ppt/slides/slide7.xml" Id="R3fcadf579e44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ba87b036f45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720954eb5475b" /><Relationship Type="http://schemas.openxmlformats.org/officeDocument/2006/relationships/theme" Target="/ppt/slideMasters/theme/theme1.xml" Id="Rd5479f367728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720954eb547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f0789c924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ad33a6d1a4e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5028b5bf8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f06aa2eb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8813c487f4f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c5415e0b744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b2bd06586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