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1757d8974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1c8adb2c84985"/>
  </p:sldMasterIdLst>
  <p:sldIdLst>
    <p:sldId xmlns:r="http://schemas.openxmlformats.org/officeDocument/2006/relationships" id="256" r:id="R71bb8913eef74921"/>
    <p:sldId xmlns:r="http://schemas.openxmlformats.org/officeDocument/2006/relationships" id="257" r:id="Rd56add1ee87741ab"/>
    <p:sldId xmlns:r="http://schemas.openxmlformats.org/officeDocument/2006/relationships" id="258" r:id="R133d729e413d42de"/>
    <p:sldId xmlns:r="http://schemas.openxmlformats.org/officeDocument/2006/relationships" id="259" r:id="Rdbc815b2adef41f9"/>
    <p:sldId xmlns:r="http://schemas.openxmlformats.org/officeDocument/2006/relationships" id="260" r:id="R8dd7ac50930f47a8"/>
    <p:sldId xmlns:r="http://schemas.openxmlformats.org/officeDocument/2006/relationships" id="261" r:id="Rd57341971e184b4b"/>
    <p:sldId xmlns:r="http://schemas.openxmlformats.org/officeDocument/2006/relationships" id="262" r:id="Rd71bc60bb0db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1c8adb2c84985" /><Relationship Type="http://schemas.openxmlformats.org/officeDocument/2006/relationships/slide" Target="/ppt/slides/slide1.xml" Id="R71bb8913eef74921" /><Relationship Type="http://schemas.openxmlformats.org/officeDocument/2006/relationships/slide" Target="/ppt/slides/slide2.xml" Id="Rd56add1ee87741ab" /><Relationship Type="http://schemas.openxmlformats.org/officeDocument/2006/relationships/slide" Target="/ppt/slides/slide3.xml" Id="R133d729e413d42de" /><Relationship Type="http://schemas.openxmlformats.org/officeDocument/2006/relationships/slide" Target="/ppt/slides/slide4.xml" Id="Rdbc815b2adef41f9" /><Relationship Type="http://schemas.openxmlformats.org/officeDocument/2006/relationships/slide" Target="/ppt/slides/slide5.xml" Id="R8dd7ac50930f47a8" /><Relationship Type="http://schemas.openxmlformats.org/officeDocument/2006/relationships/slide" Target="/ppt/slides/slide6.xml" Id="Rd57341971e184b4b" /><Relationship Type="http://schemas.openxmlformats.org/officeDocument/2006/relationships/slide" Target="/ppt/slides/slide7.xml" Id="Rd71bc60bb0db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28733087e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b4024c0a4ef6" /><Relationship Type="http://schemas.openxmlformats.org/officeDocument/2006/relationships/theme" Target="/ppt/slideMasters/theme/theme1.xml" Id="Rc9556d42d51349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3b4024c0a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0273a8c8f42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4d37251a44d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3e473227c49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214e4c15d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33dd06f40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be04560f7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65478002148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