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0c764e18c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9089ae5e6498e"/>
  </p:sldMasterIdLst>
  <p:sldIdLst>
    <p:sldId xmlns:r="http://schemas.openxmlformats.org/officeDocument/2006/relationships" id="256" r:id="R8a63fced290043e4"/>
    <p:sldId xmlns:r="http://schemas.openxmlformats.org/officeDocument/2006/relationships" id="257" r:id="Rdade886f1d864ad5"/>
    <p:sldId xmlns:r="http://schemas.openxmlformats.org/officeDocument/2006/relationships" id="258" r:id="R18355dad786f4e8b"/>
    <p:sldId xmlns:r="http://schemas.openxmlformats.org/officeDocument/2006/relationships" id="259" r:id="R472cb9baef0f4dff"/>
    <p:sldId xmlns:r="http://schemas.openxmlformats.org/officeDocument/2006/relationships" id="260" r:id="R8f8a1a73d89f4eda"/>
    <p:sldId xmlns:r="http://schemas.openxmlformats.org/officeDocument/2006/relationships" id="261" r:id="R2ef90b7c49064903"/>
    <p:sldId xmlns:r="http://schemas.openxmlformats.org/officeDocument/2006/relationships" id="262" r:id="R18b112d0ebc6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9089ae5e6498e" /><Relationship Type="http://schemas.openxmlformats.org/officeDocument/2006/relationships/slide" Target="/ppt/slides/slide1.xml" Id="R8a63fced290043e4" /><Relationship Type="http://schemas.openxmlformats.org/officeDocument/2006/relationships/slide" Target="/ppt/slides/slide2.xml" Id="Rdade886f1d864ad5" /><Relationship Type="http://schemas.openxmlformats.org/officeDocument/2006/relationships/slide" Target="/ppt/slides/slide3.xml" Id="R18355dad786f4e8b" /><Relationship Type="http://schemas.openxmlformats.org/officeDocument/2006/relationships/slide" Target="/ppt/slides/slide4.xml" Id="R472cb9baef0f4dff" /><Relationship Type="http://schemas.openxmlformats.org/officeDocument/2006/relationships/slide" Target="/ppt/slides/slide5.xml" Id="R8f8a1a73d89f4eda" /><Relationship Type="http://schemas.openxmlformats.org/officeDocument/2006/relationships/slide" Target="/ppt/slides/slide6.xml" Id="R2ef90b7c49064903" /><Relationship Type="http://schemas.openxmlformats.org/officeDocument/2006/relationships/slide" Target="/ppt/slides/slide7.xml" Id="R18b112d0ebc6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c84709a2240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ce30a4b1f4a67" /><Relationship Type="http://schemas.openxmlformats.org/officeDocument/2006/relationships/theme" Target="/ppt/slideMasters/theme/theme1.xml" Id="R72d3a7044c8d41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ce30a4b1f4a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99ed2988f43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99f361e1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551f6464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3a4846331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7cd3eeff6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ac52290894b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15e97cec2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