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62f59b495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96fca03a7d4bc7"/>
  </p:sldMasterIdLst>
  <p:sldIdLst>
    <p:sldId xmlns:r="http://schemas.openxmlformats.org/officeDocument/2006/relationships" id="256" r:id="R7c2f05e94ca543f4"/>
    <p:sldId xmlns:r="http://schemas.openxmlformats.org/officeDocument/2006/relationships" id="257" r:id="R28761c649c174a10"/>
    <p:sldId xmlns:r="http://schemas.openxmlformats.org/officeDocument/2006/relationships" id="258" r:id="Rb4b2f3b73e304078"/>
    <p:sldId xmlns:r="http://schemas.openxmlformats.org/officeDocument/2006/relationships" id="259" r:id="R00a019cc597547a4"/>
    <p:sldId xmlns:r="http://schemas.openxmlformats.org/officeDocument/2006/relationships" id="260" r:id="Re2e4ed1ba68a460a"/>
    <p:sldId xmlns:r="http://schemas.openxmlformats.org/officeDocument/2006/relationships" id="261" r:id="R152c696b45b948f5"/>
    <p:sldId xmlns:r="http://schemas.openxmlformats.org/officeDocument/2006/relationships" id="262" r:id="R71862163a67e41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6fca03a7d4bc7" /><Relationship Type="http://schemas.openxmlformats.org/officeDocument/2006/relationships/slide" Target="/ppt/slides/slide1.xml" Id="R7c2f05e94ca543f4" /><Relationship Type="http://schemas.openxmlformats.org/officeDocument/2006/relationships/slide" Target="/ppt/slides/slide2.xml" Id="R28761c649c174a10" /><Relationship Type="http://schemas.openxmlformats.org/officeDocument/2006/relationships/slide" Target="/ppt/slides/slide3.xml" Id="Rb4b2f3b73e304078" /><Relationship Type="http://schemas.openxmlformats.org/officeDocument/2006/relationships/slide" Target="/ppt/slides/slide4.xml" Id="R00a019cc597547a4" /><Relationship Type="http://schemas.openxmlformats.org/officeDocument/2006/relationships/slide" Target="/ppt/slides/slide5.xml" Id="Re2e4ed1ba68a460a" /><Relationship Type="http://schemas.openxmlformats.org/officeDocument/2006/relationships/slide" Target="/ppt/slides/slide6.xml" Id="R152c696b45b948f5" /><Relationship Type="http://schemas.openxmlformats.org/officeDocument/2006/relationships/slide" Target="/ppt/slides/slide7.xml" Id="R71862163a67e41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a0537e1334d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b78f9fe7c428a" /><Relationship Type="http://schemas.openxmlformats.org/officeDocument/2006/relationships/theme" Target="/ppt/slideMasters/theme/theme1.xml" Id="R2ac089048bb941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5b78f9fe7c42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cdd8f1ce34b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0088c5dc345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fc71bef9b49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4d6d17326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d0d3cf69949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a6e9c35b44e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d145b5aa6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KRISTINE KJELDSBERG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KJELDSBERG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998 047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81 993 110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83 573 334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HELENE KJELDSBERG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926 311 328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KJELDSBERG INVEST AS</a:t>
            </a:r>
          </a:p>
        </p:txBody>
      </p:sp>
    </p:spTree>
  </p:cSld>
  <p:clrMapOvr>
    <a:masterClrMapping xmlns:a="http://schemas.openxmlformats.org/drawingml/2006/main"/>
  </p:clrMapOvr>
</p:sld>
</file>