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296dc827734d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dc07ef863d4ce9"/>
  </p:sldMasterIdLst>
  <p:sldIdLst>
    <p:sldId xmlns:r="http://schemas.openxmlformats.org/officeDocument/2006/relationships" id="256" r:id="R035e146d95ad42bb"/>
    <p:sldId xmlns:r="http://schemas.openxmlformats.org/officeDocument/2006/relationships" id="257" r:id="R41b736e935594ca1"/>
    <p:sldId xmlns:r="http://schemas.openxmlformats.org/officeDocument/2006/relationships" id="258" r:id="Ra2e5515160704fc3"/>
    <p:sldId xmlns:r="http://schemas.openxmlformats.org/officeDocument/2006/relationships" id="259" r:id="R3faf96e475f5420b"/>
    <p:sldId xmlns:r="http://schemas.openxmlformats.org/officeDocument/2006/relationships" id="260" r:id="Ref1245971b5e4c1e"/>
    <p:sldId xmlns:r="http://schemas.openxmlformats.org/officeDocument/2006/relationships" id="261" r:id="R54aabe54a6314419"/>
    <p:sldId xmlns:r="http://schemas.openxmlformats.org/officeDocument/2006/relationships" id="262" r:id="R9432776803b941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dc07ef863d4ce9" /><Relationship Type="http://schemas.openxmlformats.org/officeDocument/2006/relationships/slide" Target="/ppt/slides/slide1.xml" Id="R035e146d95ad42bb" /><Relationship Type="http://schemas.openxmlformats.org/officeDocument/2006/relationships/slide" Target="/ppt/slides/slide2.xml" Id="R41b736e935594ca1" /><Relationship Type="http://schemas.openxmlformats.org/officeDocument/2006/relationships/slide" Target="/ppt/slides/slide3.xml" Id="Ra2e5515160704fc3" /><Relationship Type="http://schemas.openxmlformats.org/officeDocument/2006/relationships/slide" Target="/ppt/slides/slide4.xml" Id="R3faf96e475f5420b" /><Relationship Type="http://schemas.openxmlformats.org/officeDocument/2006/relationships/slide" Target="/ppt/slides/slide5.xml" Id="Ref1245971b5e4c1e" /><Relationship Type="http://schemas.openxmlformats.org/officeDocument/2006/relationships/slide" Target="/ppt/slides/slide6.xml" Id="R54aabe54a6314419" /><Relationship Type="http://schemas.openxmlformats.org/officeDocument/2006/relationships/slide" Target="/ppt/slides/slide7.xml" Id="R9432776803b941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14856964364e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9d064286946bf" /><Relationship Type="http://schemas.openxmlformats.org/officeDocument/2006/relationships/theme" Target="/ppt/slideMasters/theme/theme1.xml" Id="R53b7695b4ddf43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e9d064286946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c89d630ef46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5ca23a81d44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fb24881204c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ff4f1c6e344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f30b2dcae4c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60a28565c4d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c45d15a4646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 SKRUER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EIENDOM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276 765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288 587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Granåsbakken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kenneth@toskruer.no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