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7d63fcd1fd42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2786057c14e85"/>
  </p:sldMasterIdLst>
  <p:sldIdLst>
    <p:sldId xmlns:r="http://schemas.openxmlformats.org/officeDocument/2006/relationships" id="256" r:id="Ra9cf57b119c04434"/>
    <p:sldId xmlns:r="http://schemas.openxmlformats.org/officeDocument/2006/relationships" id="257" r:id="R65ec1c3d15964c10"/>
    <p:sldId xmlns:r="http://schemas.openxmlformats.org/officeDocument/2006/relationships" id="258" r:id="Rcc0eff58111c4b00"/>
    <p:sldId xmlns:r="http://schemas.openxmlformats.org/officeDocument/2006/relationships" id="259" r:id="Rb025e86fe4174440"/>
    <p:sldId xmlns:r="http://schemas.openxmlformats.org/officeDocument/2006/relationships" id="260" r:id="Raa99a55b5c904f66"/>
    <p:sldId xmlns:r="http://schemas.openxmlformats.org/officeDocument/2006/relationships" id="261" r:id="Ra6d738f13c2c4ed2"/>
    <p:sldId xmlns:r="http://schemas.openxmlformats.org/officeDocument/2006/relationships" id="262" r:id="R0d1aae2cd39745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2786057c14e85" /><Relationship Type="http://schemas.openxmlformats.org/officeDocument/2006/relationships/slide" Target="/ppt/slides/slide1.xml" Id="Ra9cf57b119c04434" /><Relationship Type="http://schemas.openxmlformats.org/officeDocument/2006/relationships/slide" Target="/ppt/slides/slide2.xml" Id="R65ec1c3d15964c10" /><Relationship Type="http://schemas.openxmlformats.org/officeDocument/2006/relationships/slide" Target="/ppt/slides/slide3.xml" Id="Rcc0eff58111c4b00" /><Relationship Type="http://schemas.openxmlformats.org/officeDocument/2006/relationships/slide" Target="/ppt/slides/slide4.xml" Id="Rb025e86fe4174440" /><Relationship Type="http://schemas.openxmlformats.org/officeDocument/2006/relationships/slide" Target="/ppt/slides/slide5.xml" Id="Raa99a55b5c904f66" /><Relationship Type="http://schemas.openxmlformats.org/officeDocument/2006/relationships/slide" Target="/ppt/slides/slide6.xml" Id="Ra6d738f13c2c4ed2" /><Relationship Type="http://schemas.openxmlformats.org/officeDocument/2006/relationships/slide" Target="/ppt/slides/slide7.xml" Id="R0d1aae2cd39745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72cba6ee3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3678d89cb41ca" /><Relationship Type="http://schemas.openxmlformats.org/officeDocument/2006/relationships/theme" Target="/ppt/slideMasters/theme/theme1.xml" Id="R2de05396602443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d3678d89cb41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0eb26cb324e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028eaa5b44c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e47f833ec4d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784cae3984c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81108d1ea48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c51ecdbf443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13cc893cb44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