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0482174f5541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f583fe8de249fe"/>
  </p:sldMasterIdLst>
  <p:sldIdLst>
    <p:sldId xmlns:r="http://schemas.openxmlformats.org/officeDocument/2006/relationships" id="256" r:id="Re007d1883e48480f"/>
    <p:sldId xmlns:r="http://schemas.openxmlformats.org/officeDocument/2006/relationships" id="257" r:id="R26bf990ceca249c4"/>
    <p:sldId xmlns:r="http://schemas.openxmlformats.org/officeDocument/2006/relationships" id="258" r:id="Ra3a55884277542df"/>
    <p:sldId xmlns:r="http://schemas.openxmlformats.org/officeDocument/2006/relationships" id="259" r:id="R318e961cf0da4b4f"/>
    <p:sldId xmlns:r="http://schemas.openxmlformats.org/officeDocument/2006/relationships" id="260" r:id="R5f912314903544c9"/>
    <p:sldId xmlns:r="http://schemas.openxmlformats.org/officeDocument/2006/relationships" id="261" r:id="R34265acd3a04465c"/>
    <p:sldId xmlns:r="http://schemas.openxmlformats.org/officeDocument/2006/relationships" id="262" r:id="R202545f647d440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f583fe8de249fe" /><Relationship Type="http://schemas.openxmlformats.org/officeDocument/2006/relationships/slide" Target="/ppt/slides/slide1.xml" Id="Re007d1883e48480f" /><Relationship Type="http://schemas.openxmlformats.org/officeDocument/2006/relationships/slide" Target="/ppt/slides/slide2.xml" Id="R26bf990ceca249c4" /><Relationship Type="http://schemas.openxmlformats.org/officeDocument/2006/relationships/slide" Target="/ppt/slides/slide3.xml" Id="Ra3a55884277542df" /><Relationship Type="http://schemas.openxmlformats.org/officeDocument/2006/relationships/slide" Target="/ppt/slides/slide4.xml" Id="R318e961cf0da4b4f" /><Relationship Type="http://schemas.openxmlformats.org/officeDocument/2006/relationships/slide" Target="/ppt/slides/slide5.xml" Id="R5f912314903544c9" /><Relationship Type="http://schemas.openxmlformats.org/officeDocument/2006/relationships/slide" Target="/ppt/slides/slide6.xml" Id="R34265acd3a04465c" /><Relationship Type="http://schemas.openxmlformats.org/officeDocument/2006/relationships/slide" Target="/ppt/slides/slide7.xml" Id="R202545f647d440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30c68c9d14e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32d5a65b24de5" /><Relationship Type="http://schemas.openxmlformats.org/officeDocument/2006/relationships/theme" Target="/ppt/slideMasters/theme/theme1.xml" Id="Rb63711c6a7374c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e32d5a65b24d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37564627447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5ea758e7447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a25a0bd2e43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06b634e4d40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e83148bfa45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b81326fec4e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8d0968a5d44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FIFTH GENERATION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FIFTH GENERATION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8 385 131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Velliveien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