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669a14cbd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8275658a14355"/>
  </p:sldMasterIdLst>
  <p:sldIdLst>
    <p:sldId xmlns:r="http://schemas.openxmlformats.org/officeDocument/2006/relationships" id="256" r:id="R2707d52066af46df"/>
    <p:sldId xmlns:r="http://schemas.openxmlformats.org/officeDocument/2006/relationships" id="257" r:id="Rc9a5584f46264d8e"/>
    <p:sldId xmlns:r="http://schemas.openxmlformats.org/officeDocument/2006/relationships" id="258" r:id="R20a49017add04900"/>
    <p:sldId xmlns:r="http://schemas.openxmlformats.org/officeDocument/2006/relationships" id="259" r:id="Re36d57344020464e"/>
    <p:sldId xmlns:r="http://schemas.openxmlformats.org/officeDocument/2006/relationships" id="260" r:id="R9b01c171808843c2"/>
    <p:sldId xmlns:r="http://schemas.openxmlformats.org/officeDocument/2006/relationships" id="261" r:id="Re6b8d976066f4e9a"/>
    <p:sldId xmlns:r="http://schemas.openxmlformats.org/officeDocument/2006/relationships" id="262" r:id="R94c3c2f19ef4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8275658a14355" /><Relationship Type="http://schemas.openxmlformats.org/officeDocument/2006/relationships/slide" Target="/ppt/slides/slide1.xml" Id="R2707d52066af46df" /><Relationship Type="http://schemas.openxmlformats.org/officeDocument/2006/relationships/slide" Target="/ppt/slides/slide2.xml" Id="Rc9a5584f46264d8e" /><Relationship Type="http://schemas.openxmlformats.org/officeDocument/2006/relationships/slide" Target="/ppt/slides/slide3.xml" Id="R20a49017add04900" /><Relationship Type="http://schemas.openxmlformats.org/officeDocument/2006/relationships/slide" Target="/ppt/slides/slide4.xml" Id="Re36d57344020464e" /><Relationship Type="http://schemas.openxmlformats.org/officeDocument/2006/relationships/slide" Target="/ppt/slides/slide5.xml" Id="R9b01c171808843c2" /><Relationship Type="http://schemas.openxmlformats.org/officeDocument/2006/relationships/slide" Target="/ppt/slides/slide6.xml" Id="Re6b8d976066f4e9a" /><Relationship Type="http://schemas.openxmlformats.org/officeDocument/2006/relationships/slide" Target="/ppt/slides/slide7.xml" Id="R94c3c2f19ef4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7299de4f0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a1b874576415b" /><Relationship Type="http://schemas.openxmlformats.org/officeDocument/2006/relationships/theme" Target="/ppt/slideMasters/theme/theme1.xml" Id="R917de8a0635a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a1b87457641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6218b2069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f55747ca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c0186bd87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484cde17440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f705bdeb6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46355dcf5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b9f049217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BJORT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SELAND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Ove Thue, Molland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