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70209aaaea47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47430bfb634d3d"/>
  </p:sldMasterIdLst>
  <p:sldIdLst>
    <p:sldId xmlns:r="http://schemas.openxmlformats.org/officeDocument/2006/relationships" id="256" r:id="Ra44a0be620074ad5"/>
    <p:sldId xmlns:r="http://schemas.openxmlformats.org/officeDocument/2006/relationships" id="257" r:id="R17d9f6ec828a4002"/>
    <p:sldId xmlns:r="http://schemas.openxmlformats.org/officeDocument/2006/relationships" id="258" r:id="R567160f1addb4c33"/>
    <p:sldId xmlns:r="http://schemas.openxmlformats.org/officeDocument/2006/relationships" id="259" r:id="Raf6a0d9f21c749d9"/>
    <p:sldId xmlns:r="http://schemas.openxmlformats.org/officeDocument/2006/relationships" id="260" r:id="R7ada478b3ef94b41"/>
    <p:sldId xmlns:r="http://schemas.openxmlformats.org/officeDocument/2006/relationships" id="261" r:id="R70d07a326bfe4eaa"/>
    <p:sldId xmlns:r="http://schemas.openxmlformats.org/officeDocument/2006/relationships" id="262" r:id="R91043828fcdc40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47430bfb634d3d" /><Relationship Type="http://schemas.openxmlformats.org/officeDocument/2006/relationships/slide" Target="/ppt/slides/slide1.xml" Id="Ra44a0be620074ad5" /><Relationship Type="http://schemas.openxmlformats.org/officeDocument/2006/relationships/slide" Target="/ppt/slides/slide2.xml" Id="R17d9f6ec828a4002" /><Relationship Type="http://schemas.openxmlformats.org/officeDocument/2006/relationships/slide" Target="/ppt/slides/slide3.xml" Id="R567160f1addb4c33" /><Relationship Type="http://schemas.openxmlformats.org/officeDocument/2006/relationships/slide" Target="/ppt/slides/slide4.xml" Id="Raf6a0d9f21c749d9" /><Relationship Type="http://schemas.openxmlformats.org/officeDocument/2006/relationships/slide" Target="/ppt/slides/slide5.xml" Id="R7ada478b3ef94b41" /><Relationship Type="http://schemas.openxmlformats.org/officeDocument/2006/relationships/slide" Target="/ppt/slides/slide6.xml" Id="R70d07a326bfe4eaa" /><Relationship Type="http://schemas.openxmlformats.org/officeDocument/2006/relationships/slide" Target="/ppt/slides/slide7.xml" Id="R91043828fcdc40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7df0b4e32a49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fdd895f7340e9" /><Relationship Type="http://schemas.openxmlformats.org/officeDocument/2006/relationships/theme" Target="/ppt/slideMasters/theme/theme1.xml" Id="Rfabfe965f03542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cfdd895f7340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4ed1945634f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e94d94d534d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0a0189ceb4e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4c61f0b1046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bc75573b143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b8d3fa39d4e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b07da4c1640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SICV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SICV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SICV AS ble etablert [år] og holder til i Eiksmarka.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SICV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SICV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SICV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843 856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1 706 620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SICV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HOPSNES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SICV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Grinilunden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1359 Eiksmarka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926 334 921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SICV AS</a:t>
            </a:r>
          </a:p>
        </p:txBody>
      </p:sp>
    </p:spTree>
  </p:cSld>
  <p:clrMapOvr>
    <a:masterClrMapping xmlns:a="http://schemas.openxmlformats.org/drawingml/2006/main"/>
  </p:clrMapOvr>
</p:sld>
</file>