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57c0a549244b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3eeb01db064292"/>
  </p:sldMasterIdLst>
  <p:sldIdLst>
    <p:sldId xmlns:r="http://schemas.openxmlformats.org/officeDocument/2006/relationships" id="256" r:id="Rde210f8a54144e9c"/>
    <p:sldId xmlns:r="http://schemas.openxmlformats.org/officeDocument/2006/relationships" id="257" r:id="Rdfad28fc0e74484b"/>
    <p:sldId xmlns:r="http://schemas.openxmlformats.org/officeDocument/2006/relationships" id="258" r:id="R1fc7e129e59141a7"/>
    <p:sldId xmlns:r="http://schemas.openxmlformats.org/officeDocument/2006/relationships" id="259" r:id="R7a2b6515b1f941d3"/>
    <p:sldId xmlns:r="http://schemas.openxmlformats.org/officeDocument/2006/relationships" id="260" r:id="Rf72108c6acc542cf"/>
    <p:sldId xmlns:r="http://schemas.openxmlformats.org/officeDocument/2006/relationships" id="261" r:id="Raea6eb58e27e4dba"/>
    <p:sldId xmlns:r="http://schemas.openxmlformats.org/officeDocument/2006/relationships" id="262" r:id="R3723090667ea41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eeb01db064292" /><Relationship Type="http://schemas.openxmlformats.org/officeDocument/2006/relationships/slide" Target="/ppt/slides/slide1.xml" Id="Rde210f8a54144e9c" /><Relationship Type="http://schemas.openxmlformats.org/officeDocument/2006/relationships/slide" Target="/ppt/slides/slide2.xml" Id="Rdfad28fc0e74484b" /><Relationship Type="http://schemas.openxmlformats.org/officeDocument/2006/relationships/slide" Target="/ppt/slides/slide3.xml" Id="R1fc7e129e59141a7" /><Relationship Type="http://schemas.openxmlformats.org/officeDocument/2006/relationships/slide" Target="/ppt/slides/slide4.xml" Id="R7a2b6515b1f941d3" /><Relationship Type="http://schemas.openxmlformats.org/officeDocument/2006/relationships/slide" Target="/ppt/slides/slide5.xml" Id="Rf72108c6acc542cf" /><Relationship Type="http://schemas.openxmlformats.org/officeDocument/2006/relationships/slide" Target="/ppt/slides/slide6.xml" Id="Raea6eb58e27e4dba" /><Relationship Type="http://schemas.openxmlformats.org/officeDocument/2006/relationships/slide" Target="/ppt/slides/slide7.xml" Id="R3723090667ea41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bbf72eda442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53c0e7cb446c0" /><Relationship Type="http://schemas.openxmlformats.org/officeDocument/2006/relationships/theme" Target="/ppt/slideMasters/theme/theme1.xml" Id="Rc2903662c472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053c0e7cb446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4c17b39954a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b6f333ea3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0f075cd86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aca98b2a14d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e9cdce3114c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c532b8e1440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bf5f17fd34c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−347 589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RAUD ELEN MARIE  –  87,0 %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SOURISSEAU MELANIE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ECHENIQUE DELPHINE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