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f7885924b841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101f4d4dbc4a35"/>
  </p:sldMasterIdLst>
  <p:sldIdLst>
    <p:sldId xmlns:r="http://schemas.openxmlformats.org/officeDocument/2006/relationships" id="256" r:id="R2fd6aab6de844b2b"/>
    <p:sldId xmlns:r="http://schemas.openxmlformats.org/officeDocument/2006/relationships" id="257" r:id="Rd2e26a7c877b4fc8"/>
    <p:sldId xmlns:r="http://schemas.openxmlformats.org/officeDocument/2006/relationships" id="258" r:id="R62381bcc2ebb475b"/>
    <p:sldId xmlns:r="http://schemas.openxmlformats.org/officeDocument/2006/relationships" id="259" r:id="R52c28b13df7a4dd9"/>
    <p:sldId xmlns:r="http://schemas.openxmlformats.org/officeDocument/2006/relationships" id="260" r:id="R0426e7f3dc38444b"/>
    <p:sldId xmlns:r="http://schemas.openxmlformats.org/officeDocument/2006/relationships" id="261" r:id="R1fd9777f9af34b75"/>
    <p:sldId xmlns:r="http://schemas.openxmlformats.org/officeDocument/2006/relationships" id="262" r:id="R7185baecd7a84f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101f4d4dbc4a35" /><Relationship Type="http://schemas.openxmlformats.org/officeDocument/2006/relationships/slide" Target="/ppt/slides/slide1.xml" Id="R2fd6aab6de844b2b" /><Relationship Type="http://schemas.openxmlformats.org/officeDocument/2006/relationships/slide" Target="/ppt/slides/slide2.xml" Id="Rd2e26a7c877b4fc8" /><Relationship Type="http://schemas.openxmlformats.org/officeDocument/2006/relationships/slide" Target="/ppt/slides/slide3.xml" Id="R62381bcc2ebb475b" /><Relationship Type="http://schemas.openxmlformats.org/officeDocument/2006/relationships/slide" Target="/ppt/slides/slide4.xml" Id="R52c28b13df7a4dd9" /><Relationship Type="http://schemas.openxmlformats.org/officeDocument/2006/relationships/slide" Target="/ppt/slides/slide5.xml" Id="R0426e7f3dc38444b" /><Relationship Type="http://schemas.openxmlformats.org/officeDocument/2006/relationships/slide" Target="/ppt/slides/slide6.xml" Id="R1fd9777f9af34b75" /><Relationship Type="http://schemas.openxmlformats.org/officeDocument/2006/relationships/slide" Target="/ppt/slides/slide7.xml" Id="R7185baecd7a84f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ae72bdd27548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76e539f8d4091" /><Relationship Type="http://schemas.openxmlformats.org/officeDocument/2006/relationships/theme" Target="/ppt/slideMasters/theme/theme1.xml" Id="R2dd01c65d3f54a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376e539f8d40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0306bf2b34b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a7522132842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945b35c8d4a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fc97f52b14b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211c639ab4c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5c360e0404d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0de235ad04d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STEINSVIKVÅGEN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STEINSVIKVÅGEN EIENDOM AS ble etablert [år] og holder til i Bø I Vesterålen.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895 476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1 093 183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SØNDRE 2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8470 Bø I Vesterålen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926 410 539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