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63d9057fb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8f7febd9f43b4"/>
  </p:sldMasterIdLst>
  <p:sldIdLst>
    <p:sldId xmlns:r="http://schemas.openxmlformats.org/officeDocument/2006/relationships" id="256" r:id="R68bf590269fc47b2"/>
    <p:sldId xmlns:r="http://schemas.openxmlformats.org/officeDocument/2006/relationships" id="257" r:id="Rd379615c6e2a4019"/>
    <p:sldId xmlns:r="http://schemas.openxmlformats.org/officeDocument/2006/relationships" id="258" r:id="R6207c6a2efd24d7a"/>
    <p:sldId xmlns:r="http://schemas.openxmlformats.org/officeDocument/2006/relationships" id="259" r:id="Rd6d1e7386e3f475e"/>
    <p:sldId xmlns:r="http://schemas.openxmlformats.org/officeDocument/2006/relationships" id="260" r:id="R4d727191b9e642e7"/>
    <p:sldId xmlns:r="http://schemas.openxmlformats.org/officeDocument/2006/relationships" id="261" r:id="R76c1650d7a0d4344"/>
    <p:sldId xmlns:r="http://schemas.openxmlformats.org/officeDocument/2006/relationships" id="262" r:id="R8f3ac6e3faee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8f7febd9f43b4" /><Relationship Type="http://schemas.openxmlformats.org/officeDocument/2006/relationships/slide" Target="/ppt/slides/slide1.xml" Id="R68bf590269fc47b2" /><Relationship Type="http://schemas.openxmlformats.org/officeDocument/2006/relationships/slide" Target="/ppt/slides/slide2.xml" Id="Rd379615c6e2a4019" /><Relationship Type="http://schemas.openxmlformats.org/officeDocument/2006/relationships/slide" Target="/ppt/slides/slide3.xml" Id="R6207c6a2efd24d7a" /><Relationship Type="http://schemas.openxmlformats.org/officeDocument/2006/relationships/slide" Target="/ppt/slides/slide4.xml" Id="Rd6d1e7386e3f475e" /><Relationship Type="http://schemas.openxmlformats.org/officeDocument/2006/relationships/slide" Target="/ppt/slides/slide5.xml" Id="R4d727191b9e642e7" /><Relationship Type="http://schemas.openxmlformats.org/officeDocument/2006/relationships/slide" Target="/ppt/slides/slide6.xml" Id="R76c1650d7a0d4344" /><Relationship Type="http://schemas.openxmlformats.org/officeDocument/2006/relationships/slide" Target="/ppt/slides/slide7.xml" Id="R8f3ac6e3faee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6de1040b5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2b301fe344277" /><Relationship Type="http://schemas.openxmlformats.org/officeDocument/2006/relationships/theme" Target="/ppt/slideMasters/theme/theme1.xml" Id="Rf8fe4769ed19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2b301fe34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fe360620d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531571bdc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b8c891c2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55aa9e92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0ff30aeb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b57622e8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c25e6d3d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