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cc2aae25114d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ebb332e77141d4"/>
  </p:sldMasterIdLst>
  <p:sldIdLst>
    <p:sldId xmlns:r="http://schemas.openxmlformats.org/officeDocument/2006/relationships" id="256" r:id="Rfee662319ad64b02"/>
    <p:sldId xmlns:r="http://schemas.openxmlformats.org/officeDocument/2006/relationships" id="257" r:id="R4148377c864743a7"/>
    <p:sldId xmlns:r="http://schemas.openxmlformats.org/officeDocument/2006/relationships" id="258" r:id="R8df2c19c2dc24914"/>
    <p:sldId xmlns:r="http://schemas.openxmlformats.org/officeDocument/2006/relationships" id="259" r:id="R70544d8a1ba84ab7"/>
    <p:sldId xmlns:r="http://schemas.openxmlformats.org/officeDocument/2006/relationships" id="260" r:id="R2d3a68a6ce714777"/>
    <p:sldId xmlns:r="http://schemas.openxmlformats.org/officeDocument/2006/relationships" id="261" r:id="Rcca8ee26a960433a"/>
    <p:sldId xmlns:r="http://schemas.openxmlformats.org/officeDocument/2006/relationships" id="262" r:id="Rc7aafbb1b7b546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ebb332e77141d4" /><Relationship Type="http://schemas.openxmlformats.org/officeDocument/2006/relationships/slide" Target="/ppt/slides/slide1.xml" Id="Rfee662319ad64b02" /><Relationship Type="http://schemas.openxmlformats.org/officeDocument/2006/relationships/slide" Target="/ppt/slides/slide2.xml" Id="R4148377c864743a7" /><Relationship Type="http://schemas.openxmlformats.org/officeDocument/2006/relationships/slide" Target="/ppt/slides/slide3.xml" Id="R8df2c19c2dc24914" /><Relationship Type="http://schemas.openxmlformats.org/officeDocument/2006/relationships/slide" Target="/ppt/slides/slide4.xml" Id="R70544d8a1ba84ab7" /><Relationship Type="http://schemas.openxmlformats.org/officeDocument/2006/relationships/slide" Target="/ppt/slides/slide5.xml" Id="R2d3a68a6ce714777" /><Relationship Type="http://schemas.openxmlformats.org/officeDocument/2006/relationships/slide" Target="/ppt/slides/slide6.xml" Id="Rcca8ee26a960433a" /><Relationship Type="http://schemas.openxmlformats.org/officeDocument/2006/relationships/slide" Target="/ppt/slides/slide7.xml" Id="Rc7aafbb1b7b546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7f6ab4724041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8cfb04a12485c" /><Relationship Type="http://schemas.openxmlformats.org/officeDocument/2006/relationships/theme" Target="/ppt/slideMasters/theme/theme1.xml" Id="Rb8f3a532118242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b8cfb04a1248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a0249f66a43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6169bd47843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6861537d240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77291ea2a47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7cf944a494f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0029cef984e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de50bca2b4b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JULIESUSS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JULIESUSS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341 155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KRØGENES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Grüners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926 715 313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