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f61af6e76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53bf1d0fa43d9"/>
  </p:sldMasterIdLst>
  <p:sldIdLst>
    <p:sldId xmlns:r="http://schemas.openxmlformats.org/officeDocument/2006/relationships" id="256" r:id="R468f27c6b1f844cb"/>
    <p:sldId xmlns:r="http://schemas.openxmlformats.org/officeDocument/2006/relationships" id="257" r:id="R76e3cef82dd64715"/>
    <p:sldId xmlns:r="http://schemas.openxmlformats.org/officeDocument/2006/relationships" id="258" r:id="Ra8dd1d1dc1f04501"/>
    <p:sldId xmlns:r="http://schemas.openxmlformats.org/officeDocument/2006/relationships" id="259" r:id="Rd238472b1d564cc6"/>
    <p:sldId xmlns:r="http://schemas.openxmlformats.org/officeDocument/2006/relationships" id="260" r:id="R79532d5e6bf64c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53bf1d0fa43d9" /><Relationship Type="http://schemas.openxmlformats.org/officeDocument/2006/relationships/slide" Target="/ppt/slides/slide1.xml" Id="R468f27c6b1f844cb" /><Relationship Type="http://schemas.openxmlformats.org/officeDocument/2006/relationships/slide" Target="/ppt/slides/slide2.xml" Id="R76e3cef82dd64715" /><Relationship Type="http://schemas.openxmlformats.org/officeDocument/2006/relationships/slide" Target="/ppt/slides/slide3.xml" Id="Ra8dd1d1dc1f04501" /><Relationship Type="http://schemas.openxmlformats.org/officeDocument/2006/relationships/slide" Target="/ppt/slides/slide4.xml" Id="Rd238472b1d564cc6" /><Relationship Type="http://schemas.openxmlformats.org/officeDocument/2006/relationships/slide" Target="/ppt/slides/slide5.xml" Id="R79532d5e6bf64c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d819639ce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a3817ce864f5b" /><Relationship Type="http://schemas.openxmlformats.org/officeDocument/2006/relationships/theme" Target="/ppt/slideMasters/theme/theme1.xml" Id="R45dd94c4a5fe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a3817ce864f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bfe6dba02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5b6550cf9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0e05d52d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ea79983f4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594fce39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HAUGALANDET OG SUNNHORDLAND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HAUGALANDET OG SUNNHORDLAND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HAUGALANDET OG SUNNHORDLAND JORDSKIFTERETT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HAUGALANDET OG SUNNHORDLAND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HAUGALANDET OG SUNNHORDLAND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HAUGALANDET OG SUNNHORDLAND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926 726 951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HAUGALANDET OG SUNNHORDLAND JORDSKIFTERETT</a:t>
            </a:r>
          </a:p>
        </p:txBody>
      </p:sp>
    </p:spTree>
  </p:cSld>
  <p:clrMapOvr>
    <a:masterClrMapping xmlns:a="http://schemas.openxmlformats.org/drawingml/2006/main"/>
  </p:clrMapOvr>
</p:sld>
</file>