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edea4a8b8e42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7b6ec059a145e7"/>
  </p:sldMasterIdLst>
  <p:sldIdLst>
    <p:sldId xmlns:r="http://schemas.openxmlformats.org/officeDocument/2006/relationships" id="256" r:id="R9ce50a9e249d4bbc"/>
    <p:sldId xmlns:r="http://schemas.openxmlformats.org/officeDocument/2006/relationships" id="257" r:id="R2763560e31574ef7"/>
    <p:sldId xmlns:r="http://schemas.openxmlformats.org/officeDocument/2006/relationships" id="258" r:id="R81cfdbc5760445ea"/>
    <p:sldId xmlns:r="http://schemas.openxmlformats.org/officeDocument/2006/relationships" id="259" r:id="R42c0e3905c144258"/>
    <p:sldId xmlns:r="http://schemas.openxmlformats.org/officeDocument/2006/relationships" id="260" r:id="Rb9a479aec0e9405b"/>
    <p:sldId xmlns:r="http://schemas.openxmlformats.org/officeDocument/2006/relationships" id="261" r:id="Rf3cbec96591942cf"/>
    <p:sldId xmlns:r="http://schemas.openxmlformats.org/officeDocument/2006/relationships" id="262" r:id="Rb32b443dd19e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b6ec059a145e7" /><Relationship Type="http://schemas.openxmlformats.org/officeDocument/2006/relationships/slide" Target="/ppt/slides/slide1.xml" Id="R9ce50a9e249d4bbc" /><Relationship Type="http://schemas.openxmlformats.org/officeDocument/2006/relationships/slide" Target="/ppt/slides/slide2.xml" Id="R2763560e31574ef7" /><Relationship Type="http://schemas.openxmlformats.org/officeDocument/2006/relationships/slide" Target="/ppt/slides/slide3.xml" Id="R81cfdbc5760445ea" /><Relationship Type="http://schemas.openxmlformats.org/officeDocument/2006/relationships/slide" Target="/ppt/slides/slide4.xml" Id="R42c0e3905c144258" /><Relationship Type="http://schemas.openxmlformats.org/officeDocument/2006/relationships/slide" Target="/ppt/slides/slide5.xml" Id="Rb9a479aec0e9405b" /><Relationship Type="http://schemas.openxmlformats.org/officeDocument/2006/relationships/slide" Target="/ppt/slides/slide6.xml" Id="Rf3cbec96591942cf" /><Relationship Type="http://schemas.openxmlformats.org/officeDocument/2006/relationships/slide" Target="/ppt/slides/slide7.xml" Id="Rb32b443dd19e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43ab47afc848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98e3c3c44566" /><Relationship Type="http://schemas.openxmlformats.org/officeDocument/2006/relationships/theme" Target="/ppt/slideMasters/theme/theme1.xml" Id="R85c8a0b98a3346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6a98e3c3c445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c272fc61443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f0bb50f26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9a739d4db4c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08dbc0eef44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4e1c3ade144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e07a71229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0976c71294b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CTS PAUS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CTS PAUS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2 074 754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13 345 691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13 359 872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CORNELIA THRANE-STEEN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Cornelia Thrane-Steen, Montebelloveien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926 800 027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