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0e42a856fb41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0c0f1ca7eb430d"/>
  </p:sldMasterIdLst>
  <p:sldIdLst>
    <p:sldId xmlns:r="http://schemas.openxmlformats.org/officeDocument/2006/relationships" id="256" r:id="Ra502ecc1d2e040e8"/>
    <p:sldId xmlns:r="http://schemas.openxmlformats.org/officeDocument/2006/relationships" id="257" r:id="R09ad21d4cfd543cb"/>
    <p:sldId xmlns:r="http://schemas.openxmlformats.org/officeDocument/2006/relationships" id="258" r:id="Rda60d480327543f3"/>
    <p:sldId xmlns:r="http://schemas.openxmlformats.org/officeDocument/2006/relationships" id="259" r:id="Re9e463cb9b6e44a0"/>
    <p:sldId xmlns:r="http://schemas.openxmlformats.org/officeDocument/2006/relationships" id="260" r:id="R0695eafda5414de8"/>
    <p:sldId xmlns:r="http://schemas.openxmlformats.org/officeDocument/2006/relationships" id="261" r:id="R72946ef35a4c4a3c"/>
    <p:sldId xmlns:r="http://schemas.openxmlformats.org/officeDocument/2006/relationships" id="262" r:id="R776b4740636846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0c0f1ca7eb430d" /><Relationship Type="http://schemas.openxmlformats.org/officeDocument/2006/relationships/slide" Target="/ppt/slides/slide1.xml" Id="Ra502ecc1d2e040e8" /><Relationship Type="http://schemas.openxmlformats.org/officeDocument/2006/relationships/slide" Target="/ppt/slides/slide2.xml" Id="R09ad21d4cfd543cb" /><Relationship Type="http://schemas.openxmlformats.org/officeDocument/2006/relationships/slide" Target="/ppt/slides/slide3.xml" Id="Rda60d480327543f3" /><Relationship Type="http://schemas.openxmlformats.org/officeDocument/2006/relationships/slide" Target="/ppt/slides/slide4.xml" Id="Re9e463cb9b6e44a0" /><Relationship Type="http://schemas.openxmlformats.org/officeDocument/2006/relationships/slide" Target="/ppt/slides/slide5.xml" Id="R0695eafda5414de8" /><Relationship Type="http://schemas.openxmlformats.org/officeDocument/2006/relationships/slide" Target="/ppt/slides/slide6.xml" Id="R72946ef35a4c4a3c" /><Relationship Type="http://schemas.openxmlformats.org/officeDocument/2006/relationships/slide" Target="/ppt/slides/slide7.xml" Id="R776b4740636846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95cc65326f4a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92dc852b5e4e26" /><Relationship Type="http://schemas.openxmlformats.org/officeDocument/2006/relationships/theme" Target="/ppt/slideMasters/theme/theme1.xml" Id="Rb3ab152c58764e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92dc852b5e4e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eeb6b889474b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b24bcae6da41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53cec7ad8347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dcc039f95b40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9b0c2342f348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ca81b1a22d4b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1b1a87c8c148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MYRVIK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MYRVIK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139 270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139 270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MYRVIK SVERRE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Frydenbergvegen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926 817 477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