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890269873e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59607275ef4495"/>
  </p:sldMasterIdLst>
  <p:sldIdLst>
    <p:sldId xmlns:r="http://schemas.openxmlformats.org/officeDocument/2006/relationships" id="256" r:id="R6a4a9a5e3d6e4dd1"/>
    <p:sldId xmlns:r="http://schemas.openxmlformats.org/officeDocument/2006/relationships" id="257" r:id="R2343a45d12294a73"/>
    <p:sldId xmlns:r="http://schemas.openxmlformats.org/officeDocument/2006/relationships" id="258" r:id="Rb717980f52f349bb"/>
    <p:sldId xmlns:r="http://schemas.openxmlformats.org/officeDocument/2006/relationships" id="259" r:id="R8c9eb90d8e5a4252"/>
    <p:sldId xmlns:r="http://schemas.openxmlformats.org/officeDocument/2006/relationships" id="260" r:id="Rf038115ebd194555"/>
    <p:sldId xmlns:r="http://schemas.openxmlformats.org/officeDocument/2006/relationships" id="261" r:id="R2dd431e87c9345f6"/>
    <p:sldId xmlns:r="http://schemas.openxmlformats.org/officeDocument/2006/relationships" id="262" r:id="R0c5d5933062e42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9607275ef4495" /><Relationship Type="http://schemas.openxmlformats.org/officeDocument/2006/relationships/slide" Target="/ppt/slides/slide1.xml" Id="R6a4a9a5e3d6e4dd1" /><Relationship Type="http://schemas.openxmlformats.org/officeDocument/2006/relationships/slide" Target="/ppt/slides/slide2.xml" Id="R2343a45d12294a73" /><Relationship Type="http://schemas.openxmlformats.org/officeDocument/2006/relationships/slide" Target="/ppt/slides/slide3.xml" Id="Rb717980f52f349bb" /><Relationship Type="http://schemas.openxmlformats.org/officeDocument/2006/relationships/slide" Target="/ppt/slides/slide4.xml" Id="R8c9eb90d8e5a4252" /><Relationship Type="http://schemas.openxmlformats.org/officeDocument/2006/relationships/slide" Target="/ppt/slides/slide5.xml" Id="Rf038115ebd194555" /><Relationship Type="http://schemas.openxmlformats.org/officeDocument/2006/relationships/slide" Target="/ppt/slides/slide6.xml" Id="R2dd431e87c9345f6" /><Relationship Type="http://schemas.openxmlformats.org/officeDocument/2006/relationships/slide" Target="/ppt/slides/slide7.xml" Id="R0c5d5933062e42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579a245cd4b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a5f685c734bb7" /><Relationship Type="http://schemas.openxmlformats.org/officeDocument/2006/relationships/theme" Target="/ppt/slideMasters/theme/theme1.xml" Id="R77557d12d14941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fa5f685c73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9214e7ff0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6dd369ac946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9b36fd27c45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123a3de99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2ec85c10749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b140ba68c44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67657def44d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24/7 RØRLEGGERVAKTEN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24/7 RØRLEGGERVAKTEN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17 422 897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HEYDARI AXEL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21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oslo@247rv.no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www.247rorleggervakten.no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926 819 828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