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0024387beb46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ace6060ab546dc"/>
  </p:sldMasterIdLst>
  <p:sldIdLst>
    <p:sldId xmlns:r="http://schemas.openxmlformats.org/officeDocument/2006/relationships" id="256" r:id="Rb0a3888e28e74906"/>
    <p:sldId xmlns:r="http://schemas.openxmlformats.org/officeDocument/2006/relationships" id="257" r:id="R5ee1fdf8d7a64ae7"/>
    <p:sldId xmlns:r="http://schemas.openxmlformats.org/officeDocument/2006/relationships" id="258" r:id="R3b1c2f4d30d04fe8"/>
    <p:sldId xmlns:r="http://schemas.openxmlformats.org/officeDocument/2006/relationships" id="259" r:id="R245fa04181944aae"/>
    <p:sldId xmlns:r="http://schemas.openxmlformats.org/officeDocument/2006/relationships" id="260" r:id="Rf2ce9e957d154a4b"/>
    <p:sldId xmlns:r="http://schemas.openxmlformats.org/officeDocument/2006/relationships" id="261" r:id="R0bb92497e3f64ab3"/>
    <p:sldId xmlns:r="http://schemas.openxmlformats.org/officeDocument/2006/relationships" id="262" r:id="R428c3de7c9ef41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ace6060ab546dc" /><Relationship Type="http://schemas.openxmlformats.org/officeDocument/2006/relationships/slide" Target="/ppt/slides/slide1.xml" Id="Rb0a3888e28e74906" /><Relationship Type="http://schemas.openxmlformats.org/officeDocument/2006/relationships/slide" Target="/ppt/slides/slide2.xml" Id="R5ee1fdf8d7a64ae7" /><Relationship Type="http://schemas.openxmlformats.org/officeDocument/2006/relationships/slide" Target="/ppt/slides/slide3.xml" Id="R3b1c2f4d30d04fe8" /><Relationship Type="http://schemas.openxmlformats.org/officeDocument/2006/relationships/slide" Target="/ppt/slides/slide4.xml" Id="R245fa04181944aae" /><Relationship Type="http://schemas.openxmlformats.org/officeDocument/2006/relationships/slide" Target="/ppt/slides/slide5.xml" Id="Rf2ce9e957d154a4b" /><Relationship Type="http://schemas.openxmlformats.org/officeDocument/2006/relationships/slide" Target="/ppt/slides/slide6.xml" Id="R0bb92497e3f64ab3" /><Relationship Type="http://schemas.openxmlformats.org/officeDocument/2006/relationships/slide" Target="/ppt/slides/slide7.xml" Id="R428c3de7c9ef41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dd0225629b40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0ac3056d24f3c" /><Relationship Type="http://schemas.openxmlformats.org/officeDocument/2006/relationships/theme" Target="/ppt/slideMasters/theme/theme1.xml" Id="R271cb460a1db43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00ac3056d24f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6f3bfd18c49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010a9e2aa45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6569e686640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f6bcb279e43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ec5f92b8244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fa935beb047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888a4a87444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BERNT DAHL BYGGTJENESTER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DAHL BYGGTJENESTER AS ble etablert [år] og holder til i Spillum.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10 195 748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1 760 264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4 037 638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 DAHL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Kaskøvegen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7820 Spillum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926 820 826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BERNT DAHL BYGGTJENESTER AS</a:t>
            </a:r>
          </a:p>
        </p:txBody>
      </p:sp>
    </p:spTree>
  </p:cSld>
  <p:clrMapOvr>
    <a:masterClrMapping xmlns:a="http://schemas.openxmlformats.org/drawingml/2006/main"/>
  </p:clrMapOvr>
</p:sld>
</file>