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8198850fe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bc824adb542bb"/>
  </p:sldMasterIdLst>
  <p:sldIdLst>
    <p:sldId xmlns:r="http://schemas.openxmlformats.org/officeDocument/2006/relationships" id="256" r:id="R962a118cee714872"/>
    <p:sldId xmlns:r="http://schemas.openxmlformats.org/officeDocument/2006/relationships" id="257" r:id="R217ac8b2ac8a435f"/>
    <p:sldId xmlns:r="http://schemas.openxmlformats.org/officeDocument/2006/relationships" id="258" r:id="R8356c0598b1340fa"/>
    <p:sldId xmlns:r="http://schemas.openxmlformats.org/officeDocument/2006/relationships" id="259" r:id="R0ddee4a883e84388"/>
    <p:sldId xmlns:r="http://schemas.openxmlformats.org/officeDocument/2006/relationships" id="260" r:id="R9f300d1b44b84c07"/>
    <p:sldId xmlns:r="http://schemas.openxmlformats.org/officeDocument/2006/relationships" id="261" r:id="Rd08928805c834626"/>
    <p:sldId xmlns:r="http://schemas.openxmlformats.org/officeDocument/2006/relationships" id="262" r:id="R8d71dffa59ef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bc824adb542bb" /><Relationship Type="http://schemas.openxmlformats.org/officeDocument/2006/relationships/slide" Target="/ppt/slides/slide1.xml" Id="R962a118cee714872" /><Relationship Type="http://schemas.openxmlformats.org/officeDocument/2006/relationships/slide" Target="/ppt/slides/slide2.xml" Id="R217ac8b2ac8a435f" /><Relationship Type="http://schemas.openxmlformats.org/officeDocument/2006/relationships/slide" Target="/ppt/slides/slide3.xml" Id="R8356c0598b1340fa" /><Relationship Type="http://schemas.openxmlformats.org/officeDocument/2006/relationships/slide" Target="/ppt/slides/slide4.xml" Id="R0ddee4a883e84388" /><Relationship Type="http://schemas.openxmlformats.org/officeDocument/2006/relationships/slide" Target="/ppt/slides/slide5.xml" Id="R9f300d1b44b84c07" /><Relationship Type="http://schemas.openxmlformats.org/officeDocument/2006/relationships/slide" Target="/ppt/slides/slide6.xml" Id="Rd08928805c834626" /><Relationship Type="http://schemas.openxmlformats.org/officeDocument/2006/relationships/slide" Target="/ppt/slides/slide7.xml" Id="R8d71dffa59ef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06cbdb64947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41d14c9184c4d" /><Relationship Type="http://schemas.openxmlformats.org/officeDocument/2006/relationships/theme" Target="/ppt/slideMasters/theme/theme1.xml" Id="R32d2c3decf63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41d14c918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9f4d68b33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739ecea8e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acdc06a34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c40bc4604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1c0fe8a2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0a5a07b5e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57330c92e40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