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404c32315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1d5f9c061541c9"/>
  </p:sldMasterIdLst>
  <p:sldIdLst>
    <p:sldId xmlns:r="http://schemas.openxmlformats.org/officeDocument/2006/relationships" id="256" r:id="Rb81a9c6b0f87447b"/>
    <p:sldId xmlns:r="http://schemas.openxmlformats.org/officeDocument/2006/relationships" id="257" r:id="Rf8a674cc5f85476b"/>
    <p:sldId xmlns:r="http://schemas.openxmlformats.org/officeDocument/2006/relationships" id="258" r:id="R43044d6b40614b13"/>
    <p:sldId xmlns:r="http://schemas.openxmlformats.org/officeDocument/2006/relationships" id="259" r:id="R26caa921e0884790"/>
    <p:sldId xmlns:r="http://schemas.openxmlformats.org/officeDocument/2006/relationships" id="260" r:id="R867c6464ed1f4f30"/>
    <p:sldId xmlns:r="http://schemas.openxmlformats.org/officeDocument/2006/relationships" id="261" r:id="R4a95c08b65ea454f"/>
    <p:sldId xmlns:r="http://schemas.openxmlformats.org/officeDocument/2006/relationships" id="262" r:id="R57cf080261bd4d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d5f9c061541c9" /><Relationship Type="http://schemas.openxmlformats.org/officeDocument/2006/relationships/slide" Target="/ppt/slides/slide1.xml" Id="Rb81a9c6b0f87447b" /><Relationship Type="http://schemas.openxmlformats.org/officeDocument/2006/relationships/slide" Target="/ppt/slides/slide2.xml" Id="Rf8a674cc5f85476b" /><Relationship Type="http://schemas.openxmlformats.org/officeDocument/2006/relationships/slide" Target="/ppt/slides/slide3.xml" Id="R43044d6b40614b13" /><Relationship Type="http://schemas.openxmlformats.org/officeDocument/2006/relationships/slide" Target="/ppt/slides/slide4.xml" Id="R26caa921e0884790" /><Relationship Type="http://schemas.openxmlformats.org/officeDocument/2006/relationships/slide" Target="/ppt/slides/slide5.xml" Id="R867c6464ed1f4f30" /><Relationship Type="http://schemas.openxmlformats.org/officeDocument/2006/relationships/slide" Target="/ppt/slides/slide6.xml" Id="R4a95c08b65ea454f" /><Relationship Type="http://schemas.openxmlformats.org/officeDocument/2006/relationships/slide" Target="/ppt/slides/slide7.xml" Id="R57cf080261bd4d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bb0b0cca6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c05bcdbe24943" /><Relationship Type="http://schemas.openxmlformats.org/officeDocument/2006/relationships/theme" Target="/ppt/slideMasters/theme/theme1.xml" Id="Rdc4d0d48e3cf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c05bcdbe2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f4fa9126e42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2c9188993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69802af2c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8ebd839d245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31f77c9f742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9a9d380ff43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f7806e3ee4a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 IMENES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 IMENES INVEST AS ble etablert [år] og holder til i Birkeland.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2 404 902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REIDAR IMENES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Kai Reidar Imenes, Kleivstykket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4760 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