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d146a3897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184f2bd1f4664"/>
  </p:sldMasterIdLst>
  <p:sldIdLst>
    <p:sldId xmlns:r="http://schemas.openxmlformats.org/officeDocument/2006/relationships" id="256" r:id="Ra53d3325812b4278"/>
    <p:sldId xmlns:r="http://schemas.openxmlformats.org/officeDocument/2006/relationships" id="257" r:id="R5a2796986ebf4deb"/>
    <p:sldId xmlns:r="http://schemas.openxmlformats.org/officeDocument/2006/relationships" id="258" r:id="R591e15da46eb4ad2"/>
    <p:sldId xmlns:r="http://schemas.openxmlformats.org/officeDocument/2006/relationships" id="259" r:id="R1f7e1f524c084291"/>
    <p:sldId xmlns:r="http://schemas.openxmlformats.org/officeDocument/2006/relationships" id="260" r:id="Rf5fa0c972707499c"/>
    <p:sldId xmlns:r="http://schemas.openxmlformats.org/officeDocument/2006/relationships" id="261" r:id="Rbf9d7b1d65a9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184f2bd1f4664" /><Relationship Type="http://schemas.openxmlformats.org/officeDocument/2006/relationships/slide" Target="/ppt/slides/slide1.xml" Id="Ra53d3325812b4278" /><Relationship Type="http://schemas.openxmlformats.org/officeDocument/2006/relationships/slide" Target="/ppt/slides/slide2.xml" Id="R5a2796986ebf4deb" /><Relationship Type="http://schemas.openxmlformats.org/officeDocument/2006/relationships/slide" Target="/ppt/slides/slide3.xml" Id="R591e15da46eb4ad2" /><Relationship Type="http://schemas.openxmlformats.org/officeDocument/2006/relationships/slide" Target="/ppt/slides/slide4.xml" Id="R1f7e1f524c084291" /><Relationship Type="http://schemas.openxmlformats.org/officeDocument/2006/relationships/slide" Target="/ppt/slides/slide5.xml" Id="Rf5fa0c972707499c" /><Relationship Type="http://schemas.openxmlformats.org/officeDocument/2006/relationships/slide" Target="/ppt/slides/slide6.xml" Id="Rbf9d7b1d65a9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487d51a86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814d24c3c4efe" /><Relationship Type="http://schemas.openxmlformats.org/officeDocument/2006/relationships/theme" Target="/ppt/slideMasters/theme/theme1.xml" Id="Rbdc397450c29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814d24c3c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260f5124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ff86f129d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62f0951a7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3fa69e94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8901b3533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40e4e047c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REGNSKAPSFØRER ALLA MELNIKOVA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REGNSKAPSFØRER ALLA MELNIKOVA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Kjørbokollen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