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7ca933d86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61046215f437b"/>
  </p:sldMasterIdLst>
  <p:sldIdLst>
    <p:sldId xmlns:r="http://schemas.openxmlformats.org/officeDocument/2006/relationships" id="256" r:id="R3bf838e6e4c84b99"/>
    <p:sldId xmlns:r="http://schemas.openxmlformats.org/officeDocument/2006/relationships" id="257" r:id="Rf769fd15cd95468e"/>
    <p:sldId xmlns:r="http://schemas.openxmlformats.org/officeDocument/2006/relationships" id="258" r:id="R4dc1a8eb7faf4db7"/>
    <p:sldId xmlns:r="http://schemas.openxmlformats.org/officeDocument/2006/relationships" id="259" r:id="R780e7826e36f4550"/>
    <p:sldId xmlns:r="http://schemas.openxmlformats.org/officeDocument/2006/relationships" id="260" r:id="Rd0ade1d505b24ad5"/>
    <p:sldId xmlns:r="http://schemas.openxmlformats.org/officeDocument/2006/relationships" id="261" r:id="Rd839884c70fb434c"/>
    <p:sldId xmlns:r="http://schemas.openxmlformats.org/officeDocument/2006/relationships" id="262" r:id="R58a1c35871c5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61046215f437b" /><Relationship Type="http://schemas.openxmlformats.org/officeDocument/2006/relationships/slide" Target="/ppt/slides/slide1.xml" Id="R3bf838e6e4c84b99" /><Relationship Type="http://schemas.openxmlformats.org/officeDocument/2006/relationships/slide" Target="/ppt/slides/slide2.xml" Id="Rf769fd15cd95468e" /><Relationship Type="http://schemas.openxmlformats.org/officeDocument/2006/relationships/slide" Target="/ppt/slides/slide3.xml" Id="R4dc1a8eb7faf4db7" /><Relationship Type="http://schemas.openxmlformats.org/officeDocument/2006/relationships/slide" Target="/ppt/slides/slide4.xml" Id="R780e7826e36f4550" /><Relationship Type="http://schemas.openxmlformats.org/officeDocument/2006/relationships/slide" Target="/ppt/slides/slide5.xml" Id="Rd0ade1d505b24ad5" /><Relationship Type="http://schemas.openxmlformats.org/officeDocument/2006/relationships/slide" Target="/ppt/slides/slide6.xml" Id="Rd839884c70fb434c" /><Relationship Type="http://schemas.openxmlformats.org/officeDocument/2006/relationships/slide" Target="/ppt/slides/slide7.xml" Id="R58a1c35871c5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e84ad9e5b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2a7f17474971" /><Relationship Type="http://schemas.openxmlformats.org/officeDocument/2006/relationships/theme" Target="/ppt/slideMasters/theme/theme1.xml" Id="Rb8101eb4253f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52a7f1747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03417d8e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5aeed43da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ee32e7621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1b687d0ff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0b0ff42a3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bec65ecec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fe4c0dd2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