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67e282ec865421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1b4198ad7174d6e"/>
  </p:sldMasterIdLst>
  <p:sldIdLst>
    <p:sldId xmlns:r="http://schemas.openxmlformats.org/officeDocument/2006/relationships" id="256" r:id="Ra0d04ff5e9664114"/>
    <p:sldId xmlns:r="http://schemas.openxmlformats.org/officeDocument/2006/relationships" id="257" r:id="Rc51b911bc01e433e"/>
    <p:sldId xmlns:r="http://schemas.openxmlformats.org/officeDocument/2006/relationships" id="258" r:id="R6c8a794783674311"/>
    <p:sldId xmlns:r="http://schemas.openxmlformats.org/officeDocument/2006/relationships" id="259" r:id="Rbcfe5ff0c66c4ddd"/>
    <p:sldId xmlns:r="http://schemas.openxmlformats.org/officeDocument/2006/relationships" id="260" r:id="R8002da6b6ec54774"/>
    <p:sldId xmlns:r="http://schemas.openxmlformats.org/officeDocument/2006/relationships" id="261" r:id="R859798bd55584692"/>
    <p:sldId xmlns:r="http://schemas.openxmlformats.org/officeDocument/2006/relationships" id="262" r:id="R7beebf2c9b3246a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1b4198ad7174d6e" /><Relationship Type="http://schemas.openxmlformats.org/officeDocument/2006/relationships/slide" Target="/ppt/slides/slide1.xml" Id="Ra0d04ff5e9664114" /><Relationship Type="http://schemas.openxmlformats.org/officeDocument/2006/relationships/slide" Target="/ppt/slides/slide2.xml" Id="Rc51b911bc01e433e" /><Relationship Type="http://schemas.openxmlformats.org/officeDocument/2006/relationships/slide" Target="/ppt/slides/slide3.xml" Id="R6c8a794783674311" /><Relationship Type="http://schemas.openxmlformats.org/officeDocument/2006/relationships/slide" Target="/ppt/slides/slide4.xml" Id="Rbcfe5ff0c66c4ddd" /><Relationship Type="http://schemas.openxmlformats.org/officeDocument/2006/relationships/slide" Target="/ppt/slides/slide5.xml" Id="R8002da6b6ec54774" /><Relationship Type="http://schemas.openxmlformats.org/officeDocument/2006/relationships/slide" Target="/ppt/slides/slide6.xml" Id="R859798bd55584692" /><Relationship Type="http://schemas.openxmlformats.org/officeDocument/2006/relationships/slide" Target="/ppt/slides/slide7.xml" Id="R7beebf2c9b3246a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c78b2952aea4d3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4cd89cd73f40a3" /><Relationship Type="http://schemas.openxmlformats.org/officeDocument/2006/relationships/theme" Target="/ppt/slideMasters/theme/theme1.xml" Id="Ra84e7910651b4c5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b4cd89cd73f40a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a0c7fde2d94ea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ced87cb9fc4b5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1e2552c2d94fb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b2c3819a30461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90c04c216a400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fed4ec83084b8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6321ea78bd4e3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NEVEL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NEVEL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NEVEL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NEVEL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NEVEL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NEVEL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−10 173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−41 700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42 463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2 186 722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NEVEL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NORÉN CHRISTOFFER MEYER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NEVEL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Christoffer Norén, Frøyas gate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926 850 385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NEVEL INVEST AS</a:t>
            </a:r>
          </a:p>
        </p:txBody>
      </p:sp>
    </p:spTree>
  </p:cSld>
  <p:clrMapOvr>
    <a:masterClrMapping xmlns:a="http://schemas.openxmlformats.org/drawingml/2006/main"/>
  </p:clrMapOvr>
</p:sld>
</file>