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bc88828edb46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648ebdc5864d1d"/>
  </p:sldMasterIdLst>
  <p:sldIdLst>
    <p:sldId xmlns:r="http://schemas.openxmlformats.org/officeDocument/2006/relationships" id="256" r:id="Re1fca92c207942ee"/>
    <p:sldId xmlns:r="http://schemas.openxmlformats.org/officeDocument/2006/relationships" id="257" r:id="R744f4a529b5947b0"/>
    <p:sldId xmlns:r="http://schemas.openxmlformats.org/officeDocument/2006/relationships" id="258" r:id="Rdfa8ef8dddef480f"/>
    <p:sldId xmlns:r="http://schemas.openxmlformats.org/officeDocument/2006/relationships" id="259" r:id="R0e29ba1c4bb549cb"/>
    <p:sldId xmlns:r="http://schemas.openxmlformats.org/officeDocument/2006/relationships" id="260" r:id="R57bf82fa24234653"/>
    <p:sldId xmlns:r="http://schemas.openxmlformats.org/officeDocument/2006/relationships" id="261" r:id="R510ac99656b04a4a"/>
    <p:sldId xmlns:r="http://schemas.openxmlformats.org/officeDocument/2006/relationships" id="262" r:id="Rc02556d34f7e43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648ebdc5864d1d" /><Relationship Type="http://schemas.openxmlformats.org/officeDocument/2006/relationships/slide" Target="/ppt/slides/slide1.xml" Id="Re1fca92c207942ee" /><Relationship Type="http://schemas.openxmlformats.org/officeDocument/2006/relationships/slide" Target="/ppt/slides/slide2.xml" Id="R744f4a529b5947b0" /><Relationship Type="http://schemas.openxmlformats.org/officeDocument/2006/relationships/slide" Target="/ppt/slides/slide3.xml" Id="Rdfa8ef8dddef480f" /><Relationship Type="http://schemas.openxmlformats.org/officeDocument/2006/relationships/slide" Target="/ppt/slides/slide4.xml" Id="R0e29ba1c4bb549cb" /><Relationship Type="http://schemas.openxmlformats.org/officeDocument/2006/relationships/slide" Target="/ppt/slides/slide5.xml" Id="R57bf82fa24234653" /><Relationship Type="http://schemas.openxmlformats.org/officeDocument/2006/relationships/slide" Target="/ppt/slides/slide6.xml" Id="R510ac99656b04a4a" /><Relationship Type="http://schemas.openxmlformats.org/officeDocument/2006/relationships/slide" Target="/ppt/slides/slide7.xml" Id="Rc02556d34f7e43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c2171b3ec43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896779fed4cd4" /><Relationship Type="http://schemas.openxmlformats.org/officeDocument/2006/relationships/theme" Target="/ppt/slideMasters/theme/theme1.xml" Id="Rf1e3b881714a4f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a896779fed4c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0693597e045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c67ffbdd94f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a68776f4e4d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ad5299f8147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c46c3ccc948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f86ef251a47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93249b38f43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ALMA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1 991 795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3 151 049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5 157 299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TVEITA ALBERT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Tunrappvegen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ALMA AS</a:t>
            </a:r>
          </a:p>
        </p:txBody>
      </p:sp>
    </p:spTree>
  </p:cSld>
  <p:clrMapOvr>
    <a:masterClrMapping xmlns:a="http://schemas.openxmlformats.org/drawingml/2006/main"/>
  </p:clrMapOvr>
</p:sld>
</file>