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95d064892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fc7f086254c76"/>
  </p:sldMasterIdLst>
  <p:sldIdLst>
    <p:sldId xmlns:r="http://schemas.openxmlformats.org/officeDocument/2006/relationships" id="256" r:id="R70b18247de484036"/>
    <p:sldId xmlns:r="http://schemas.openxmlformats.org/officeDocument/2006/relationships" id="257" r:id="Rd7de9256d3be45ea"/>
    <p:sldId xmlns:r="http://schemas.openxmlformats.org/officeDocument/2006/relationships" id="258" r:id="R80948921eada4c52"/>
    <p:sldId xmlns:r="http://schemas.openxmlformats.org/officeDocument/2006/relationships" id="259" r:id="Rf3598a6f2d864afd"/>
    <p:sldId xmlns:r="http://schemas.openxmlformats.org/officeDocument/2006/relationships" id="260" r:id="Re3439f71866d4156"/>
    <p:sldId xmlns:r="http://schemas.openxmlformats.org/officeDocument/2006/relationships" id="261" r:id="R56df96dc027a4f8d"/>
    <p:sldId xmlns:r="http://schemas.openxmlformats.org/officeDocument/2006/relationships" id="262" r:id="R080143c574d8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fc7f086254c76" /><Relationship Type="http://schemas.openxmlformats.org/officeDocument/2006/relationships/slide" Target="/ppt/slides/slide1.xml" Id="R70b18247de484036" /><Relationship Type="http://schemas.openxmlformats.org/officeDocument/2006/relationships/slide" Target="/ppt/slides/slide2.xml" Id="Rd7de9256d3be45ea" /><Relationship Type="http://schemas.openxmlformats.org/officeDocument/2006/relationships/slide" Target="/ppt/slides/slide3.xml" Id="R80948921eada4c52" /><Relationship Type="http://schemas.openxmlformats.org/officeDocument/2006/relationships/slide" Target="/ppt/slides/slide4.xml" Id="Rf3598a6f2d864afd" /><Relationship Type="http://schemas.openxmlformats.org/officeDocument/2006/relationships/slide" Target="/ppt/slides/slide5.xml" Id="Re3439f71866d4156" /><Relationship Type="http://schemas.openxmlformats.org/officeDocument/2006/relationships/slide" Target="/ppt/slides/slide6.xml" Id="R56df96dc027a4f8d" /><Relationship Type="http://schemas.openxmlformats.org/officeDocument/2006/relationships/slide" Target="/ppt/slides/slide7.xml" Id="R080143c574d8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9ca7e5768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417c04e3141da" /><Relationship Type="http://schemas.openxmlformats.org/officeDocument/2006/relationships/theme" Target="/ppt/slideMasters/theme/theme1.xml" Id="R5e1aa92aef53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417c04e31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f59d7599f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eb749a0c3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0c203157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9fc88d352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b0679b508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ac74e152d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a32bdf204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NORDSTJERNA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NORDSTJERNA HOLDING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32 610 260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33 014 456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Måkeveien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926 864 696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