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c76cc591b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a21a39cda49c7"/>
  </p:sldMasterIdLst>
  <p:sldIdLst>
    <p:sldId xmlns:r="http://schemas.openxmlformats.org/officeDocument/2006/relationships" id="256" r:id="Re9e7ccbbf4dd48ab"/>
    <p:sldId xmlns:r="http://schemas.openxmlformats.org/officeDocument/2006/relationships" id="257" r:id="R7d232f6a75eb4cc2"/>
    <p:sldId xmlns:r="http://schemas.openxmlformats.org/officeDocument/2006/relationships" id="258" r:id="R12b48e677eca48b1"/>
    <p:sldId xmlns:r="http://schemas.openxmlformats.org/officeDocument/2006/relationships" id="259" r:id="R76975fdc9a6c40c4"/>
    <p:sldId xmlns:r="http://schemas.openxmlformats.org/officeDocument/2006/relationships" id="260" r:id="Re3e966538e0946ca"/>
    <p:sldId xmlns:r="http://schemas.openxmlformats.org/officeDocument/2006/relationships" id="261" r:id="Recf07cd0f3974c53"/>
    <p:sldId xmlns:r="http://schemas.openxmlformats.org/officeDocument/2006/relationships" id="262" r:id="Rd60005e1b21d4f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a21a39cda49c7" /><Relationship Type="http://schemas.openxmlformats.org/officeDocument/2006/relationships/slide" Target="/ppt/slides/slide1.xml" Id="Re9e7ccbbf4dd48ab" /><Relationship Type="http://schemas.openxmlformats.org/officeDocument/2006/relationships/slide" Target="/ppt/slides/slide2.xml" Id="R7d232f6a75eb4cc2" /><Relationship Type="http://schemas.openxmlformats.org/officeDocument/2006/relationships/slide" Target="/ppt/slides/slide3.xml" Id="R12b48e677eca48b1" /><Relationship Type="http://schemas.openxmlformats.org/officeDocument/2006/relationships/slide" Target="/ppt/slides/slide4.xml" Id="R76975fdc9a6c40c4" /><Relationship Type="http://schemas.openxmlformats.org/officeDocument/2006/relationships/slide" Target="/ppt/slides/slide5.xml" Id="Re3e966538e0946ca" /><Relationship Type="http://schemas.openxmlformats.org/officeDocument/2006/relationships/slide" Target="/ppt/slides/slide6.xml" Id="Recf07cd0f3974c53" /><Relationship Type="http://schemas.openxmlformats.org/officeDocument/2006/relationships/slide" Target="/ppt/slides/slide7.xml" Id="Rd60005e1b21d4f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0f30810d34b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5bee83b6c46ae" /><Relationship Type="http://schemas.openxmlformats.org/officeDocument/2006/relationships/theme" Target="/ppt/slideMasters/theme/theme1.xml" Id="Ref924a6cd9344a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15bee83b6c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3265d5daa48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e8cde0ddd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7d4f732f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f81714046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02b336270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a0dd42b714d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48d037510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