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d479049efa4d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a3c70641644dc3"/>
  </p:sldMasterIdLst>
  <p:sldIdLst>
    <p:sldId xmlns:r="http://schemas.openxmlformats.org/officeDocument/2006/relationships" id="256" r:id="Rf6d9ed1e87cf4852"/>
    <p:sldId xmlns:r="http://schemas.openxmlformats.org/officeDocument/2006/relationships" id="257" r:id="R70147c7d67cb4c7a"/>
    <p:sldId xmlns:r="http://schemas.openxmlformats.org/officeDocument/2006/relationships" id="258" r:id="R45adcab00b93401a"/>
    <p:sldId xmlns:r="http://schemas.openxmlformats.org/officeDocument/2006/relationships" id="259" r:id="R505c695d537f4689"/>
    <p:sldId xmlns:r="http://schemas.openxmlformats.org/officeDocument/2006/relationships" id="260" r:id="R8dc5b980208c48b9"/>
    <p:sldId xmlns:r="http://schemas.openxmlformats.org/officeDocument/2006/relationships" id="261" r:id="R61223c52d09a4111"/>
    <p:sldId xmlns:r="http://schemas.openxmlformats.org/officeDocument/2006/relationships" id="262" r:id="R7b50321adaf242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a3c70641644dc3" /><Relationship Type="http://schemas.openxmlformats.org/officeDocument/2006/relationships/slide" Target="/ppt/slides/slide1.xml" Id="Rf6d9ed1e87cf4852" /><Relationship Type="http://schemas.openxmlformats.org/officeDocument/2006/relationships/slide" Target="/ppt/slides/slide2.xml" Id="R70147c7d67cb4c7a" /><Relationship Type="http://schemas.openxmlformats.org/officeDocument/2006/relationships/slide" Target="/ppt/slides/slide3.xml" Id="R45adcab00b93401a" /><Relationship Type="http://schemas.openxmlformats.org/officeDocument/2006/relationships/slide" Target="/ppt/slides/slide4.xml" Id="R505c695d537f4689" /><Relationship Type="http://schemas.openxmlformats.org/officeDocument/2006/relationships/slide" Target="/ppt/slides/slide5.xml" Id="R8dc5b980208c48b9" /><Relationship Type="http://schemas.openxmlformats.org/officeDocument/2006/relationships/slide" Target="/ppt/slides/slide6.xml" Id="R61223c52d09a4111" /><Relationship Type="http://schemas.openxmlformats.org/officeDocument/2006/relationships/slide" Target="/ppt/slides/slide7.xml" Id="R7b50321adaf242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933bf56f324a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d163585f746c7" /><Relationship Type="http://schemas.openxmlformats.org/officeDocument/2006/relationships/theme" Target="/ppt/slideMasters/theme/theme1.xml" Id="R4332e605a5554b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7d163585f746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b269b739444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0be4907fe43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a1b10ed754e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7855fef0842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8d1fa23fa45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8db65fa0c4b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549e048bb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HEGGVOLL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128 786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HEGGVOLL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Leirfossvegen 43D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926 876 155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HEGGVOLL HOLDING AS</a:t>
            </a:r>
          </a:p>
        </p:txBody>
      </p:sp>
    </p:spTree>
  </p:cSld>
  <p:clrMapOvr>
    <a:masterClrMapping xmlns:a="http://schemas.openxmlformats.org/drawingml/2006/main"/>
  </p:clrMapOvr>
</p:sld>
</file>