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def83c2ac542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ae92fce12a4227"/>
  </p:sldMasterIdLst>
  <p:sldIdLst>
    <p:sldId xmlns:r="http://schemas.openxmlformats.org/officeDocument/2006/relationships" id="256" r:id="R972ae66114d44782"/>
    <p:sldId xmlns:r="http://schemas.openxmlformats.org/officeDocument/2006/relationships" id="257" r:id="Rc401794a3c0a4f5f"/>
    <p:sldId xmlns:r="http://schemas.openxmlformats.org/officeDocument/2006/relationships" id="258" r:id="R8f3a05b44f414382"/>
    <p:sldId xmlns:r="http://schemas.openxmlformats.org/officeDocument/2006/relationships" id="259" r:id="Rdf41baba0a1f43ef"/>
    <p:sldId xmlns:r="http://schemas.openxmlformats.org/officeDocument/2006/relationships" id="260" r:id="Rc68ecd17d8294624"/>
    <p:sldId xmlns:r="http://schemas.openxmlformats.org/officeDocument/2006/relationships" id="261" r:id="R25178de08d214c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ae92fce12a4227" /><Relationship Type="http://schemas.openxmlformats.org/officeDocument/2006/relationships/slide" Target="/ppt/slides/slide1.xml" Id="R972ae66114d44782" /><Relationship Type="http://schemas.openxmlformats.org/officeDocument/2006/relationships/slide" Target="/ppt/slides/slide2.xml" Id="Rc401794a3c0a4f5f" /><Relationship Type="http://schemas.openxmlformats.org/officeDocument/2006/relationships/slide" Target="/ppt/slides/slide3.xml" Id="R8f3a05b44f414382" /><Relationship Type="http://schemas.openxmlformats.org/officeDocument/2006/relationships/slide" Target="/ppt/slides/slide4.xml" Id="Rdf41baba0a1f43ef" /><Relationship Type="http://schemas.openxmlformats.org/officeDocument/2006/relationships/slide" Target="/ppt/slides/slide5.xml" Id="Rc68ecd17d8294624" /><Relationship Type="http://schemas.openxmlformats.org/officeDocument/2006/relationships/slide" Target="/ppt/slides/slide6.xml" Id="R25178de08d214c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97a55f412247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94241423d4560" /><Relationship Type="http://schemas.openxmlformats.org/officeDocument/2006/relationships/theme" Target="/ppt/slideMasters/theme/theme1.xml" Id="R6e4e7352086a42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994241423d45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876542e5942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2451f93934b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7e2cc90f649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7c9a4638146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d6760308849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e9ebde47d45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STUDIO M2 MALING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STUDIO M2 MALING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3 039 331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1 518 423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927 213 613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