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fb32ad31974457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dee3a33630e4e28"/>
  </p:sldMasterIdLst>
  <p:sldIdLst>
    <p:sldId xmlns:r="http://schemas.openxmlformats.org/officeDocument/2006/relationships" id="256" r:id="R9c66196d14084d3b"/>
    <p:sldId xmlns:r="http://schemas.openxmlformats.org/officeDocument/2006/relationships" id="257" r:id="R8456b2284c054f9e"/>
    <p:sldId xmlns:r="http://schemas.openxmlformats.org/officeDocument/2006/relationships" id="258" r:id="R71f3bfde1ab1472e"/>
    <p:sldId xmlns:r="http://schemas.openxmlformats.org/officeDocument/2006/relationships" id="259" r:id="Rac0585d2e9ff4143"/>
    <p:sldId xmlns:r="http://schemas.openxmlformats.org/officeDocument/2006/relationships" id="260" r:id="R5620ad6f0e3544e1"/>
    <p:sldId xmlns:r="http://schemas.openxmlformats.org/officeDocument/2006/relationships" id="261" r:id="R471c79d5ff6a47a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dee3a33630e4e28" /><Relationship Type="http://schemas.openxmlformats.org/officeDocument/2006/relationships/slide" Target="/ppt/slides/slide1.xml" Id="R9c66196d14084d3b" /><Relationship Type="http://schemas.openxmlformats.org/officeDocument/2006/relationships/slide" Target="/ppt/slides/slide2.xml" Id="R8456b2284c054f9e" /><Relationship Type="http://schemas.openxmlformats.org/officeDocument/2006/relationships/slide" Target="/ppt/slides/slide3.xml" Id="R71f3bfde1ab1472e" /><Relationship Type="http://schemas.openxmlformats.org/officeDocument/2006/relationships/slide" Target="/ppt/slides/slide4.xml" Id="Rac0585d2e9ff4143" /><Relationship Type="http://schemas.openxmlformats.org/officeDocument/2006/relationships/slide" Target="/ppt/slides/slide5.xml" Id="R5620ad6f0e3544e1" /><Relationship Type="http://schemas.openxmlformats.org/officeDocument/2006/relationships/slide" Target="/ppt/slides/slide6.xml" Id="R471c79d5ff6a47a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4d0833002544af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80901934f61472f" /><Relationship Type="http://schemas.openxmlformats.org/officeDocument/2006/relationships/theme" Target="/ppt/slideMasters/theme/theme1.xml" Id="R97487bf0f55d418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80901934f61472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9182585fcb24f8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4d053d5fba2460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bb57bd203514fc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81fc0b2df8b498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a024bdca1624f5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0f4ceb835924f3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TORBJØRN RINGHOLM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TORBJØRN RINGHOLM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TORBJØRN RINGHOLM HOLDING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TORBJØRN RINGHOLM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TORBJØRN RINGHOLM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TORBJØRN RINGHOLM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−4 910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−4 910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14 885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104 885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TORBJØRN RINGHOLM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Torbjørn Ringholm, Bertrand Narvesens vei 4C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0661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927 240 351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TORBJØRN RINGHOLM HOLDING AS</a:t>
            </a:r>
          </a:p>
        </p:txBody>
      </p:sp>
    </p:spTree>
  </p:cSld>
  <p:clrMapOvr>
    <a:masterClrMapping xmlns:a="http://schemas.openxmlformats.org/drawingml/2006/main"/>
  </p:clrMapOvr>
</p:sld>
</file>