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80a6519cbd4d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3506bb93b54b33"/>
  </p:sldMasterIdLst>
  <p:sldIdLst>
    <p:sldId xmlns:r="http://schemas.openxmlformats.org/officeDocument/2006/relationships" id="256" r:id="R8d816c288afa49a3"/>
    <p:sldId xmlns:r="http://schemas.openxmlformats.org/officeDocument/2006/relationships" id="257" r:id="R76aff11866304ef2"/>
    <p:sldId xmlns:r="http://schemas.openxmlformats.org/officeDocument/2006/relationships" id="258" r:id="R80aa04d8ad694750"/>
    <p:sldId xmlns:r="http://schemas.openxmlformats.org/officeDocument/2006/relationships" id="259" r:id="R53d6bc9ddfc542a8"/>
    <p:sldId xmlns:r="http://schemas.openxmlformats.org/officeDocument/2006/relationships" id="260" r:id="Rd0515498db074674"/>
    <p:sldId xmlns:r="http://schemas.openxmlformats.org/officeDocument/2006/relationships" id="261" r:id="Rd0296210354c49ea"/>
    <p:sldId xmlns:r="http://schemas.openxmlformats.org/officeDocument/2006/relationships" id="262" r:id="Re0e6ae554d3642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3506bb93b54b33" /><Relationship Type="http://schemas.openxmlformats.org/officeDocument/2006/relationships/slide" Target="/ppt/slides/slide1.xml" Id="R8d816c288afa49a3" /><Relationship Type="http://schemas.openxmlformats.org/officeDocument/2006/relationships/slide" Target="/ppt/slides/slide2.xml" Id="R76aff11866304ef2" /><Relationship Type="http://schemas.openxmlformats.org/officeDocument/2006/relationships/slide" Target="/ppt/slides/slide3.xml" Id="R80aa04d8ad694750" /><Relationship Type="http://schemas.openxmlformats.org/officeDocument/2006/relationships/slide" Target="/ppt/slides/slide4.xml" Id="R53d6bc9ddfc542a8" /><Relationship Type="http://schemas.openxmlformats.org/officeDocument/2006/relationships/slide" Target="/ppt/slides/slide5.xml" Id="Rd0515498db074674" /><Relationship Type="http://schemas.openxmlformats.org/officeDocument/2006/relationships/slide" Target="/ppt/slides/slide6.xml" Id="Rd0296210354c49ea" /><Relationship Type="http://schemas.openxmlformats.org/officeDocument/2006/relationships/slide" Target="/ppt/slides/slide7.xml" Id="Re0e6ae554d3642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e4721f3a6b4c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e3d8679c14778" /><Relationship Type="http://schemas.openxmlformats.org/officeDocument/2006/relationships/theme" Target="/ppt/slideMasters/theme/theme1.xml" Id="Re9485c10319b4e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7e3d8679c147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6090ce9b741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e625b4476b43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1a51f020b42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ec9544f1342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d7602c60d4e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329f201e7544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b35141cc24c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VINGLE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VINGLE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277 460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36 305 352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36 326 042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SIMONSEN SARAH H FOSSUM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Sarah Hermine Fossum Simonsen, Fagerborggata 45B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927 365 421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