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efe978b2542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fee586f9f4de1"/>
  </p:sldMasterIdLst>
  <p:sldIdLst>
    <p:sldId xmlns:r="http://schemas.openxmlformats.org/officeDocument/2006/relationships" id="256" r:id="R7706070741ba495b"/>
    <p:sldId xmlns:r="http://schemas.openxmlformats.org/officeDocument/2006/relationships" id="257" r:id="R7b784ec3f1834265"/>
    <p:sldId xmlns:r="http://schemas.openxmlformats.org/officeDocument/2006/relationships" id="258" r:id="R70804dd2cafc4f1c"/>
    <p:sldId xmlns:r="http://schemas.openxmlformats.org/officeDocument/2006/relationships" id="259" r:id="Rb3a36d28d43b437d"/>
    <p:sldId xmlns:r="http://schemas.openxmlformats.org/officeDocument/2006/relationships" id="260" r:id="R7e508c08de1c421e"/>
    <p:sldId xmlns:r="http://schemas.openxmlformats.org/officeDocument/2006/relationships" id="261" r:id="R0c428922c92c454c"/>
    <p:sldId xmlns:r="http://schemas.openxmlformats.org/officeDocument/2006/relationships" id="262" r:id="R01c9978ac992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fee586f9f4de1" /><Relationship Type="http://schemas.openxmlformats.org/officeDocument/2006/relationships/slide" Target="/ppt/slides/slide1.xml" Id="R7706070741ba495b" /><Relationship Type="http://schemas.openxmlformats.org/officeDocument/2006/relationships/slide" Target="/ppt/slides/slide2.xml" Id="R7b784ec3f1834265" /><Relationship Type="http://schemas.openxmlformats.org/officeDocument/2006/relationships/slide" Target="/ppt/slides/slide3.xml" Id="R70804dd2cafc4f1c" /><Relationship Type="http://schemas.openxmlformats.org/officeDocument/2006/relationships/slide" Target="/ppt/slides/slide4.xml" Id="Rb3a36d28d43b437d" /><Relationship Type="http://schemas.openxmlformats.org/officeDocument/2006/relationships/slide" Target="/ppt/slides/slide5.xml" Id="R7e508c08de1c421e" /><Relationship Type="http://schemas.openxmlformats.org/officeDocument/2006/relationships/slide" Target="/ppt/slides/slide6.xml" Id="R0c428922c92c454c" /><Relationship Type="http://schemas.openxmlformats.org/officeDocument/2006/relationships/slide" Target="/ppt/slides/slide7.xml" Id="R01c9978ac992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c5527925e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31dc40f941f2" /><Relationship Type="http://schemas.openxmlformats.org/officeDocument/2006/relationships/theme" Target="/ppt/slideMasters/theme/theme1.xml" Id="Rf1829d1f1c5a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331dc40f9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88a023dc9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f661d808a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36d43fc5a49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fcfe66627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268e442584c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52d47c5ec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c63d70ffe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FLYGIND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FLYGIND INVEST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26 617 026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667 455 261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667 944 273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