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7f44dbfc8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9a3094598f4364"/>
  </p:sldMasterIdLst>
  <p:sldIdLst>
    <p:sldId xmlns:r="http://schemas.openxmlformats.org/officeDocument/2006/relationships" id="256" r:id="R702a2ab575d0415e"/>
    <p:sldId xmlns:r="http://schemas.openxmlformats.org/officeDocument/2006/relationships" id="257" r:id="Raabdee8a51be450b"/>
    <p:sldId xmlns:r="http://schemas.openxmlformats.org/officeDocument/2006/relationships" id="258" r:id="R821674b71bc64496"/>
    <p:sldId xmlns:r="http://schemas.openxmlformats.org/officeDocument/2006/relationships" id="259" r:id="R9880074ec55949cc"/>
    <p:sldId xmlns:r="http://schemas.openxmlformats.org/officeDocument/2006/relationships" id="260" r:id="R416cd47fe7aa4805"/>
    <p:sldId xmlns:r="http://schemas.openxmlformats.org/officeDocument/2006/relationships" id="261" r:id="Reb85e6d5545b4014"/>
    <p:sldId xmlns:r="http://schemas.openxmlformats.org/officeDocument/2006/relationships" id="262" r:id="R2dd35db8ac26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a3094598f4364" /><Relationship Type="http://schemas.openxmlformats.org/officeDocument/2006/relationships/slide" Target="/ppt/slides/slide1.xml" Id="R702a2ab575d0415e" /><Relationship Type="http://schemas.openxmlformats.org/officeDocument/2006/relationships/slide" Target="/ppt/slides/slide2.xml" Id="Raabdee8a51be450b" /><Relationship Type="http://schemas.openxmlformats.org/officeDocument/2006/relationships/slide" Target="/ppt/slides/slide3.xml" Id="R821674b71bc64496" /><Relationship Type="http://schemas.openxmlformats.org/officeDocument/2006/relationships/slide" Target="/ppt/slides/slide4.xml" Id="R9880074ec55949cc" /><Relationship Type="http://schemas.openxmlformats.org/officeDocument/2006/relationships/slide" Target="/ppt/slides/slide5.xml" Id="R416cd47fe7aa4805" /><Relationship Type="http://schemas.openxmlformats.org/officeDocument/2006/relationships/slide" Target="/ppt/slides/slide6.xml" Id="Reb85e6d5545b4014" /><Relationship Type="http://schemas.openxmlformats.org/officeDocument/2006/relationships/slide" Target="/ppt/slides/slide7.xml" Id="R2dd35db8ac26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2ecc57ed3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1569db4cd4d8c" /><Relationship Type="http://schemas.openxmlformats.org/officeDocument/2006/relationships/theme" Target="/ppt/slideMasters/theme/theme1.xml" Id="R0232c2fc576946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51569db4cd4d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2c825bae6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2571f4b4f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aaadaca7f40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1c083ff3141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187fe570245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b64fa565b40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437f5621d4c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ROYAL UNIBREW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UNIBREW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ROYAL UNIBREW NORGE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UNIBREW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UNIBREW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UNIBREW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−144 081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63 989 797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2 871 162 920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4 195 658 683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UNIBREW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ROYAL UNIBREW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UNIBREW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13H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927 415 569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UNIBREW NORGE AS</a:t>
            </a:r>
          </a:p>
        </p:txBody>
      </p:sp>
    </p:spTree>
  </p:cSld>
  <p:clrMapOvr>
    <a:masterClrMapping xmlns:a="http://schemas.openxmlformats.org/drawingml/2006/main"/>
  </p:clrMapOvr>
</p:sld>
</file>