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c69c2dc61b4b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851e28de5143b2"/>
  </p:sldMasterIdLst>
  <p:sldIdLst>
    <p:sldId xmlns:r="http://schemas.openxmlformats.org/officeDocument/2006/relationships" id="256" r:id="Rec7b7fcc5d834265"/>
    <p:sldId xmlns:r="http://schemas.openxmlformats.org/officeDocument/2006/relationships" id="257" r:id="Ra1ea2c7c948641bb"/>
    <p:sldId xmlns:r="http://schemas.openxmlformats.org/officeDocument/2006/relationships" id="258" r:id="Rd28e8629256c46cd"/>
    <p:sldId xmlns:r="http://schemas.openxmlformats.org/officeDocument/2006/relationships" id="259" r:id="R132d7de330d3470c"/>
    <p:sldId xmlns:r="http://schemas.openxmlformats.org/officeDocument/2006/relationships" id="260" r:id="R80adeed72ef54e8c"/>
    <p:sldId xmlns:r="http://schemas.openxmlformats.org/officeDocument/2006/relationships" id="261" r:id="R4d19a54906df427a"/>
    <p:sldId xmlns:r="http://schemas.openxmlformats.org/officeDocument/2006/relationships" id="262" r:id="R5aa0160dcdbc46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51e28de5143b2" /><Relationship Type="http://schemas.openxmlformats.org/officeDocument/2006/relationships/slide" Target="/ppt/slides/slide1.xml" Id="Rec7b7fcc5d834265" /><Relationship Type="http://schemas.openxmlformats.org/officeDocument/2006/relationships/slide" Target="/ppt/slides/slide2.xml" Id="Ra1ea2c7c948641bb" /><Relationship Type="http://schemas.openxmlformats.org/officeDocument/2006/relationships/slide" Target="/ppt/slides/slide3.xml" Id="Rd28e8629256c46cd" /><Relationship Type="http://schemas.openxmlformats.org/officeDocument/2006/relationships/slide" Target="/ppt/slides/slide4.xml" Id="R132d7de330d3470c" /><Relationship Type="http://schemas.openxmlformats.org/officeDocument/2006/relationships/slide" Target="/ppt/slides/slide5.xml" Id="R80adeed72ef54e8c" /><Relationship Type="http://schemas.openxmlformats.org/officeDocument/2006/relationships/slide" Target="/ppt/slides/slide6.xml" Id="R4d19a54906df427a" /><Relationship Type="http://schemas.openxmlformats.org/officeDocument/2006/relationships/slide" Target="/ppt/slides/slide7.xml" Id="R5aa0160dcdbc46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23cd0a0bd40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285cfdb174032" /><Relationship Type="http://schemas.openxmlformats.org/officeDocument/2006/relationships/theme" Target="/ppt/slideMasters/theme/theme1.xml" Id="R51b64cfb6a1044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0285cfdb1740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2199bd14441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34303a09748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cd26fb7c348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df6a380a649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ce3f87a8e43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f302692d047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ca1580a0943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GREFSEN CATERING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 CATERING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KUNAL BAIJNATH PANDEY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Lettvintveien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927 433 362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CATERING AS</a:t>
            </a:r>
          </a:p>
        </p:txBody>
      </p:sp>
    </p:spTree>
  </p:cSld>
  <p:clrMapOvr>
    <a:masterClrMapping xmlns:a="http://schemas.openxmlformats.org/drawingml/2006/main"/>
  </p:clrMapOvr>
</p:sld>
</file>