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eb38c835c44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7d3371e39424f"/>
  </p:sldMasterIdLst>
  <p:sldIdLst>
    <p:sldId xmlns:r="http://schemas.openxmlformats.org/officeDocument/2006/relationships" id="256" r:id="R94e8b8eaac824f27"/>
    <p:sldId xmlns:r="http://schemas.openxmlformats.org/officeDocument/2006/relationships" id="257" r:id="Rbbc7d13242224cd3"/>
    <p:sldId xmlns:r="http://schemas.openxmlformats.org/officeDocument/2006/relationships" id="258" r:id="R3eb684f4954c4fa4"/>
    <p:sldId xmlns:r="http://schemas.openxmlformats.org/officeDocument/2006/relationships" id="259" r:id="Rc493cd51332b402d"/>
    <p:sldId xmlns:r="http://schemas.openxmlformats.org/officeDocument/2006/relationships" id="260" r:id="R71df01f6761e4417"/>
    <p:sldId xmlns:r="http://schemas.openxmlformats.org/officeDocument/2006/relationships" id="261" r:id="Rcdd516356406463e"/>
    <p:sldId xmlns:r="http://schemas.openxmlformats.org/officeDocument/2006/relationships" id="262" r:id="Rc65dceb3a31c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7d3371e39424f" /><Relationship Type="http://schemas.openxmlformats.org/officeDocument/2006/relationships/slide" Target="/ppt/slides/slide1.xml" Id="R94e8b8eaac824f27" /><Relationship Type="http://schemas.openxmlformats.org/officeDocument/2006/relationships/slide" Target="/ppt/slides/slide2.xml" Id="Rbbc7d13242224cd3" /><Relationship Type="http://schemas.openxmlformats.org/officeDocument/2006/relationships/slide" Target="/ppt/slides/slide3.xml" Id="R3eb684f4954c4fa4" /><Relationship Type="http://schemas.openxmlformats.org/officeDocument/2006/relationships/slide" Target="/ppt/slides/slide4.xml" Id="Rc493cd51332b402d" /><Relationship Type="http://schemas.openxmlformats.org/officeDocument/2006/relationships/slide" Target="/ppt/slides/slide5.xml" Id="R71df01f6761e4417" /><Relationship Type="http://schemas.openxmlformats.org/officeDocument/2006/relationships/slide" Target="/ppt/slides/slide6.xml" Id="Rcdd516356406463e" /><Relationship Type="http://schemas.openxmlformats.org/officeDocument/2006/relationships/slide" Target="/ppt/slides/slide7.xml" Id="Rc65dceb3a31c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7fdcb516f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7b14af6354241" /><Relationship Type="http://schemas.openxmlformats.org/officeDocument/2006/relationships/theme" Target="/ppt/slideMasters/theme/theme1.xml" Id="R3b4aa226dadc4d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87b14af635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1966be33048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268ccf094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f5b91601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ef3a92a4f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731682e43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02724d17c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86ce5c37c42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