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92b1d0ed745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e9e7126744c33"/>
  </p:sldMasterIdLst>
  <p:sldIdLst>
    <p:sldId xmlns:r="http://schemas.openxmlformats.org/officeDocument/2006/relationships" id="256" r:id="R97aec3f81c8e48f2"/>
    <p:sldId xmlns:r="http://schemas.openxmlformats.org/officeDocument/2006/relationships" id="257" r:id="R923801b130e740f6"/>
    <p:sldId xmlns:r="http://schemas.openxmlformats.org/officeDocument/2006/relationships" id="258" r:id="Rab95562b68a245c5"/>
    <p:sldId xmlns:r="http://schemas.openxmlformats.org/officeDocument/2006/relationships" id="259" r:id="R77b7e4361f0849e9"/>
    <p:sldId xmlns:r="http://schemas.openxmlformats.org/officeDocument/2006/relationships" id="260" r:id="Re14024e1602f48ae"/>
    <p:sldId xmlns:r="http://schemas.openxmlformats.org/officeDocument/2006/relationships" id="261" r:id="R294acd3968784265"/>
    <p:sldId xmlns:r="http://schemas.openxmlformats.org/officeDocument/2006/relationships" id="262" r:id="Rf830cf2d6bc5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e9e7126744c33" /><Relationship Type="http://schemas.openxmlformats.org/officeDocument/2006/relationships/slide" Target="/ppt/slides/slide1.xml" Id="R97aec3f81c8e48f2" /><Relationship Type="http://schemas.openxmlformats.org/officeDocument/2006/relationships/slide" Target="/ppt/slides/slide2.xml" Id="R923801b130e740f6" /><Relationship Type="http://schemas.openxmlformats.org/officeDocument/2006/relationships/slide" Target="/ppt/slides/slide3.xml" Id="Rab95562b68a245c5" /><Relationship Type="http://schemas.openxmlformats.org/officeDocument/2006/relationships/slide" Target="/ppt/slides/slide4.xml" Id="R77b7e4361f0849e9" /><Relationship Type="http://schemas.openxmlformats.org/officeDocument/2006/relationships/slide" Target="/ppt/slides/slide5.xml" Id="Re14024e1602f48ae" /><Relationship Type="http://schemas.openxmlformats.org/officeDocument/2006/relationships/slide" Target="/ppt/slides/slide6.xml" Id="R294acd3968784265" /><Relationship Type="http://schemas.openxmlformats.org/officeDocument/2006/relationships/slide" Target="/ppt/slides/slide7.xml" Id="Rf830cf2d6bc5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a3df6441b4a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42f4b3fd24b38" /><Relationship Type="http://schemas.openxmlformats.org/officeDocument/2006/relationships/theme" Target="/ppt/slideMasters/theme/theme1.xml" Id="R4832cef8a1df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042f4b3fd2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af6013c8a42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d2c58b15a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bf45875bf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4dd563d984f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af483b7ff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55d22954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dec44a225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J.F. HOLDING AS ble etablert [år] og holder til i Tomter.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2 124 090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11 308 031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11 896 461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 FILTVEDT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Kråkerudbakken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1825 Tomter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J.F. HOLDING AS</a:t>
            </a:r>
          </a:p>
        </p:txBody>
      </p:sp>
    </p:spTree>
  </p:cSld>
  <p:clrMapOvr>
    <a:masterClrMapping xmlns:a="http://schemas.openxmlformats.org/drawingml/2006/main"/>
  </p:clrMapOvr>
</p:sld>
</file>