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8ca36015d84b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76ed97b69c4a37"/>
  </p:sldMasterIdLst>
  <p:sldIdLst>
    <p:sldId xmlns:r="http://schemas.openxmlformats.org/officeDocument/2006/relationships" id="256" r:id="R55d75f7877a84786"/>
    <p:sldId xmlns:r="http://schemas.openxmlformats.org/officeDocument/2006/relationships" id="257" r:id="R9567edf6a13f49cf"/>
    <p:sldId xmlns:r="http://schemas.openxmlformats.org/officeDocument/2006/relationships" id="258" r:id="Rff5cc2ed5bee4fba"/>
    <p:sldId xmlns:r="http://schemas.openxmlformats.org/officeDocument/2006/relationships" id="259" r:id="R60a17be096c64281"/>
    <p:sldId xmlns:r="http://schemas.openxmlformats.org/officeDocument/2006/relationships" id="260" r:id="Rf97081d6dfdd4d6f"/>
    <p:sldId xmlns:r="http://schemas.openxmlformats.org/officeDocument/2006/relationships" id="261" r:id="Rc008e8bbdfc74ae3"/>
    <p:sldId xmlns:r="http://schemas.openxmlformats.org/officeDocument/2006/relationships" id="262" r:id="R9778ae9c4a4a42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76ed97b69c4a37" /><Relationship Type="http://schemas.openxmlformats.org/officeDocument/2006/relationships/slide" Target="/ppt/slides/slide1.xml" Id="R55d75f7877a84786" /><Relationship Type="http://schemas.openxmlformats.org/officeDocument/2006/relationships/slide" Target="/ppt/slides/slide2.xml" Id="R9567edf6a13f49cf" /><Relationship Type="http://schemas.openxmlformats.org/officeDocument/2006/relationships/slide" Target="/ppt/slides/slide3.xml" Id="Rff5cc2ed5bee4fba" /><Relationship Type="http://schemas.openxmlformats.org/officeDocument/2006/relationships/slide" Target="/ppt/slides/slide4.xml" Id="R60a17be096c64281" /><Relationship Type="http://schemas.openxmlformats.org/officeDocument/2006/relationships/slide" Target="/ppt/slides/slide5.xml" Id="Rf97081d6dfdd4d6f" /><Relationship Type="http://schemas.openxmlformats.org/officeDocument/2006/relationships/slide" Target="/ppt/slides/slide6.xml" Id="Rc008e8bbdfc74ae3" /><Relationship Type="http://schemas.openxmlformats.org/officeDocument/2006/relationships/slide" Target="/ppt/slides/slide7.xml" Id="R9778ae9c4a4a42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2796386c741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b0d84b5114704" /><Relationship Type="http://schemas.openxmlformats.org/officeDocument/2006/relationships/theme" Target="/ppt/slideMasters/theme/theme1.xml" Id="R24194b444aa94c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db0d84b51147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950715e014c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7149ff33147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84f926c4141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a01c92f9a41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95c69b2ee40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78826da7648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d85a4eed548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MEKJARVIK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 4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13 203 585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SØRHEIM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JEKTEBERG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STAR OFFSHORE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STRAEN RÅDGIVNING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