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d39fc7a9f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4c1948a44474f"/>
  </p:sldMasterIdLst>
  <p:sldIdLst>
    <p:sldId xmlns:r="http://schemas.openxmlformats.org/officeDocument/2006/relationships" id="256" r:id="R2cffc8620a304ce0"/>
    <p:sldId xmlns:r="http://schemas.openxmlformats.org/officeDocument/2006/relationships" id="257" r:id="R6e8152ccf24947df"/>
    <p:sldId xmlns:r="http://schemas.openxmlformats.org/officeDocument/2006/relationships" id="258" r:id="R4eeb40b6403544b5"/>
    <p:sldId xmlns:r="http://schemas.openxmlformats.org/officeDocument/2006/relationships" id="259" r:id="R77c8dae9a6324092"/>
    <p:sldId xmlns:r="http://schemas.openxmlformats.org/officeDocument/2006/relationships" id="260" r:id="R0945b8cfd6034c80"/>
    <p:sldId xmlns:r="http://schemas.openxmlformats.org/officeDocument/2006/relationships" id="261" r:id="Rf8316098320e4103"/>
    <p:sldId xmlns:r="http://schemas.openxmlformats.org/officeDocument/2006/relationships" id="262" r:id="Rbe38528dcea845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4c1948a44474f" /><Relationship Type="http://schemas.openxmlformats.org/officeDocument/2006/relationships/slide" Target="/ppt/slides/slide1.xml" Id="R2cffc8620a304ce0" /><Relationship Type="http://schemas.openxmlformats.org/officeDocument/2006/relationships/slide" Target="/ppt/slides/slide2.xml" Id="R6e8152ccf24947df" /><Relationship Type="http://schemas.openxmlformats.org/officeDocument/2006/relationships/slide" Target="/ppt/slides/slide3.xml" Id="R4eeb40b6403544b5" /><Relationship Type="http://schemas.openxmlformats.org/officeDocument/2006/relationships/slide" Target="/ppt/slides/slide4.xml" Id="R77c8dae9a6324092" /><Relationship Type="http://schemas.openxmlformats.org/officeDocument/2006/relationships/slide" Target="/ppt/slides/slide5.xml" Id="R0945b8cfd6034c80" /><Relationship Type="http://schemas.openxmlformats.org/officeDocument/2006/relationships/slide" Target="/ppt/slides/slide6.xml" Id="Rf8316098320e4103" /><Relationship Type="http://schemas.openxmlformats.org/officeDocument/2006/relationships/slide" Target="/ppt/slides/slide7.xml" Id="Rbe38528dcea845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7f2ee241948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1edb00b6f4a09" /><Relationship Type="http://schemas.openxmlformats.org/officeDocument/2006/relationships/theme" Target="/ppt/slideMasters/theme/theme1.xml" Id="R9de5b8b45626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1edb00b6f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0d12c9d4e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2f4257fac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9c25623e845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3b065c01e41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65ca9be6d4b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f86170fac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09eadccc3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SAJEV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SAJEV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SAJEV AS ble etablert [år] og holder til i Longyearbyen.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SAJEV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SAJEV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SAJEV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117 995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707 803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SAJEV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SVENN ARE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VÅTVIK EMELIE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SAJEV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 232 507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9170 Longyearbyen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927 528 754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SAJEV AS</a:t>
            </a:r>
          </a:p>
        </p:txBody>
      </p:sp>
    </p:spTree>
  </p:cSld>
  <p:clrMapOvr>
    <a:masterClrMapping xmlns:a="http://schemas.openxmlformats.org/drawingml/2006/main"/>
  </p:clrMapOvr>
</p:sld>
</file>