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b11c51343949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e234b75544f53"/>
  </p:sldMasterIdLst>
  <p:sldIdLst>
    <p:sldId xmlns:r="http://schemas.openxmlformats.org/officeDocument/2006/relationships" id="256" r:id="R8a00c3636db8416a"/>
    <p:sldId xmlns:r="http://schemas.openxmlformats.org/officeDocument/2006/relationships" id="257" r:id="R5975997536bf4837"/>
    <p:sldId xmlns:r="http://schemas.openxmlformats.org/officeDocument/2006/relationships" id="258" r:id="Rd45e4698fe434908"/>
    <p:sldId xmlns:r="http://schemas.openxmlformats.org/officeDocument/2006/relationships" id="259" r:id="Rf9eca96615f84b27"/>
    <p:sldId xmlns:r="http://schemas.openxmlformats.org/officeDocument/2006/relationships" id="260" r:id="Radee17b38b3e4de4"/>
    <p:sldId xmlns:r="http://schemas.openxmlformats.org/officeDocument/2006/relationships" id="261" r:id="R5b486904590d49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e234b75544f53" /><Relationship Type="http://schemas.openxmlformats.org/officeDocument/2006/relationships/slide" Target="/ppt/slides/slide1.xml" Id="R8a00c3636db8416a" /><Relationship Type="http://schemas.openxmlformats.org/officeDocument/2006/relationships/slide" Target="/ppt/slides/slide2.xml" Id="R5975997536bf4837" /><Relationship Type="http://schemas.openxmlformats.org/officeDocument/2006/relationships/slide" Target="/ppt/slides/slide3.xml" Id="Rd45e4698fe434908" /><Relationship Type="http://schemas.openxmlformats.org/officeDocument/2006/relationships/slide" Target="/ppt/slides/slide4.xml" Id="Rf9eca96615f84b27" /><Relationship Type="http://schemas.openxmlformats.org/officeDocument/2006/relationships/slide" Target="/ppt/slides/slide5.xml" Id="Radee17b38b3e4de4" /><Relationship Type="http://schemas.openxmlformats.org/officeDocument/2006/relationships/slide" Target="/ppt/slides/slide6.xml" Id="R5b486904590d49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f50c1da44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29d0b54f149b8" /><Relationship Type="http://schemas.openxmlformats.org/officeDocument/2006/relationships/theme" Target="/ppt/slideMasters/theme/theme1.xml" Id="R1b75c110302546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629d0b54f149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31ac787954c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09bb736048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6e0124633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9e36bcea1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c82c6f2a449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c60b63df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