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91a696bcd544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fce0bbd2a54332"/>
  </p:sldMasterIdLst>
  <p:sldIdLst>
    <p:sldId xmlns:r="http://schemas.openxmlformats.org/officeDocument/2006/relationships" id="256" r:id="Rf2dd63d9d0994eb8"/>
    <p:sldId xmlns:r="http://schemas.openxmlformats.org/officeDocument/2006/relationships" id="257" r:id="Rdafe2a6ca0a84cdc"/>
    <p:sldId xmlns:r="http://schemas.openxmlformats.org/officeDocument/2006/relationships" id="258" r:id="Ra2787089f4a149ea"/>
    <p:sldId xmlns:r="http://schemas.openxmlformats.org/officeDocument/2006/relationships" id="259" r:id="R0513dc92947f4e8b"/>
    <p:sldId xmlns:r="http://schemas.openxmlformats.org/officeDocument/2006/relationships" id="260" r:id="R066e92b399494f16"/>
    <p:sldId xmlns:r="http://schemas.openxmlformats.org/officeDocument/2006/relationships" id="261" r:id="R447f7a3cb0274e10"/>
    <p:sldId xmlns:r="http://schemas.openxmlformats.org/officeDocument/2006/relationships" id="262" r:id="Rf5d7629f8bea44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fce0bbd2a54332" /><Relationship Type="http://schemas.openxmlformats.org/officeDocument/2006/relationships/slide" Target="/ppt/slides/slide1.xml" Id="Rf2dd63d9d0994eb8" /><Relationship Type="http://schemas.openxmlformats.org/officeDocument/2006/relationships/slide" Target="/ppt/slides/slide2.xml" Id="Rdafe2a6ca0a84cdc" /><Relationship Type="http://schemas.openxmlformats.org/officeDocument/2006/relationships/slide" Target="/ppt/slides/slide3.xml" Id="Ra2787089f4a149ea" /><Relationship Type="http://schemas.openxmlformats.org/officeDocument/2006/relationships/slide" Target="/ppt/slides/slide4.xml" Id="R0513dc92947f4e8b" /><Relationship Type="http://schemas.openxmlformats.org/officeDocument/2006/relationships/slide" Target="/ppt/slides/slide5.xml" Id="R066e92b399494f16" /><Relationship Type="http://schemas.openxmlformats.org/officeDocument/2006/relationships/slide" Target="/ppt/slides/slide6.xml" Id="R447f7a3cb0274e10" /><Relationship Type="http://schemas.openxmlformats.org/officeDocument/2006/relationships/slide" Target="/ppt/slides/slide7.xml" Id="Rf5d7629f8bea44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a496fb88b44c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fa1833f95c44d8" /><Relationship Type="http://schemas.openxmlformats.org/officeDocument/2006/relationships/theme" Target="/ppt/slideMasters/theme/theme1.xml" Id="R452c34105dc84b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fa1833f95c44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de43730854e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801fefc9145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1753974a745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7922cdfe246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16a1ad40547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8d20fd828e4f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7ce8842f34e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STORBONDEN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STORBONDEN HOLDING AS ble etablert [år] og holder til i Vanse.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240 722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923 995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950 665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VERE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Oreveien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927 655 152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