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b55e0737a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4437065ec487b"/>
  </p:sldMasterIdLst>
  <p:sldIdLst>
    <p:sldId xmlns:r="http://schemas.openxmlformats.org/officeDocument/2006/relationships" id="256" r:id="Rf8f2d1d7a3b54058"/>
    <p:sldId xmlns:r="http://schemas.openxmlformats.org/officeDocument/2006/relationships" id="257" r:id="R448c2cbfd44b42bc"/>
    <p:sldId xmlns:r="http://schemas.openxmlformats.org/officeDocument/2006/relationships" id="258" r:id="Rff2f77e8895b4b68"/>
    <p:sldId xmlns:r="http://schemas.openxmlformats.org/officeDocument/2006/relationships" id="259" r:id="R6b23808f9fe74eb5"/>
    <p:sldId xmlns:r="http://schemas.openxmlformats.org/officeDocument/2006/relationships" id="260" r:id="R10a45a7285ef4fb7"/>
    <p:sldId xmlns:r="http://schemas.openxmlformats.org/officeDocument/2006/relationships" id="261" r:id="R695b0938bd3a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4437065ec487b" /><Relationship Type="http://schemas.openxmlformats.org/officeDocument/2006/relationships/slide" Target="/ppt/slides/slide1.xml" Id="Rf8f2d1d7a3b54058" /><Relationship Type="http://schemas.openxmlformats.org/officeDocument/2006/relationships/slide" Target="/ppt/slides/slide2.xml" Id="R448c2cbfd44b42bc" /><Relationship Type="http://schemas.openxmlformats.org/officeDocument/2006/relationships/slide" Target="/ppt/slides/slide3.xml" Id="Rff2f77e8895b4b68" /><Relationship Type="http://schemas.openxmlformats.org/officeDocument/2006/relationships/slide" Target="/ppt/slides/slide4.xml" Id="R6b23808f9fe74eb5" /><Relationship Type="http://schemas.openxmlformats.org/officeDocument/2006/relationships/slide" Target="/ppt/slides/slide5.xml" Id="R10a45a7285ef4fb7" /><Relationship Type="http://schemas.openxmlformats.org/officeDocument/2006/relationships/slide" Target="/ppt/slides/slide6.xml" Id="R695b0938bd3a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fc5461be1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ed16d535049c1" /><Relationship Type="http://schemas.openxmlformats.org/officeDocument/2006/relationships/theme" Target="/ppt/slideMasters/theme/theme1.xml" Id="R5b7239a8fc08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ed16d5350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f9ae63bae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74a10549e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7c269f56a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d4272e8d8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55e92951e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0ee4347d749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