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7a09e309b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5fc6d1af24575"/>
  </p:sldMasterIdLst>
  <p:sldIdLst>
    <p:sldId xmlns:r="http://schemas.openxmlformats.org/officeDocument/2006/relationships" id="256" r:id="R6371e9e5b7e242b3"/>
    <p:sldId xmlns:r="http://schemas.openxmlformats.org/officeDocument/2006/relationships" id="257" r:id="Rdf4f47a7fd22482f"/>
    <p:sldId xmlns:r="http://schemas.openxmlformats.org/officeDocument/2006/relationships" id="258" r:id="Rbba9d7f0a37349c1"/>
    <p:sldId xmlns:r="http://schemas.openxmlformats.org/officeDocument/2006/relationships" id="259" r:id="Rdb67ed50acef45ce"/>
    <p:sldId xmlns:r="http://schemas.openxmlformats.org/officeDocument/2006/relationships" id="260" r:id="R1141ee002e5e49c6"/>
    <p:sldId xmlns:r="http://schemas.openxmlformats.org/officeDocument/2006/relationships" id="261" r:id="R526bc758cf4d49b8"/>
    <p:sldId xmlns:r="http://schemas.openxmlformats.org/officeDocument/2006/relationships" id="262" r:id="R78fd2f5e47654e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5fc6d1af24575" /><Relationship Type="http://schemas.openxmlformats.org/officeDocument/2006/relationships/slide" Target="/ppt/slides/slide1.xml" Id="R6371e9e5b7e242b3" /><Relationship Type="http://schemas.openxmlformats.org/officeDocument/2006/relationships/slide" Target="/ppt/slides/slide2.xml" Id="Rdf4f47a7fd22482f" /><Relationship Type="http://schemas.openxmlformats.org/officeDocument/2006/relationships/slide" Target="/ppt/slides/slide3.xml" Id="Rbba9d7f0a37349c1" /><Relationship Type="http://schemas.openxmlformats.org/officeDocument/2006/relationships/slide" Target="/ppt/slides/slide4.xml" Id="Rdb67ed50acef45ce" /><Relationship Type="http://schemas.openxmlformats.org/officeDocument/2006/relationships/slide" Target="/ppt/slides/slide5.xml" Id="R1141ee002e5e49c6" /><Relationship Type="http://schemas.openxmlformats.org/officeDocument/2006/relationships/slide" Target="/ppt/slides/slide6.xml" Id="R526bc758cf4d49b8" /><Relationship Type="http://schemas.openxmlformats.org/officeDocument/2006/relationships/slide" Target="/ppt/slides/slide7.xml" Id="R78fd2f5e47654e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fd8cbbb0a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8a1302d8c4f1f" /><Relationship Type="http://schemas.openxmlformats.org/officeDocument/2006/relationships/theme" Target="/ppt/slideMasters/theme/theme1.xml" Id="R543068bc336641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8a1302d8c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463b4215248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070bbd8e9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004278b3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99bfd2ddb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b09c77a1f4b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380b699aa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ad821e855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DYRUD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70 982 506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3 120 841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8 952 855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24 766 390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HANS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302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927 801 302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