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d82ed78ab948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4f85eb22ab431a"/>
  </p:sldMasterIdLst>
  <p:sldIdLst>
    <p:sldId xmlns:r="http://schemas.openxmlformats.org/officeDocument/2006/relationships" id="256" r:id="R4e177e80cc3e4a61"/>
    <p:sldId xmlns:r="http://schemas.openxmlformats.org/officeDocument/2006/relationships" id="257" r:id="Reba43310159f4b9c"/>
    <p:sldId xmlns:r="http://schemas.openxmlformats.org/officeDocument/2006/relationships" id="258" r:id="R1cf3074a64d24cd3"/>
    <p:sldId xmlns:r="http://schemas.openxmlformats.org/officeDocument/2006/relationships" id="259" r:id="R8eb69f210baf42cf"/>
    <p:sldId xmlns:r="http://schemas.openxmlformats.org/officeDocument/2006/relationships" id="260" r:id="Rb1ecefa7b1b64f61"/>
    <p:sldId xmlns:r="http://schemas.openxmlformats.org/officeDocument/2006/relationships" id="261" r:id="Rf572f67d1eb34752"/>
    <p:sldId xmlns:r="http://schemas.openxmlformats.org/officeDocument/2006/relationships" id="262" r:id="R19666f61467e44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4f85eb22ab431a" /><Relationship Type="http://schemas.openxmlformats.org/officeDocument/2006/relationships/slide" Target="/ppt/slides/slide1.xml" Id="R4e177e80cc3e4a61" /><Relationship Type="http://schemas.openxmlformats.org/officeDocument/2006/relationships/slide" Target="/ppt/slides/slide2.xml" Id="Reba43310159f4b9c" /><Relationship Type="http://schemas.openxmlformats.org/officeDocument/2006/relationships/slide" Target="/ppt/slides/slide3.xml" Id="R1cf3074a64d24cd3" /><Relationship Type="http://schemas.openxmlformats.org/officeDocument/2006/relationships/slide" Target="/ppt/slides/slide4.xml" Id="R8eb69f210baf42cf" /><Relationship Type="http://schemas.openxmlformats.org/officeDocument/2006/relationships/slide" Target="/ppt/slides/slide5.xml" Id="Rb1ecefa7b1b64f61" /><Relationship Type="http://schemas.openxmlformats.org/officeDocument/2006/relationships/slide" Target="/ppt/slides/slide6.xml" Id="Rf572f67d1eb34752" /><Relationship Type="http://schemas.openxmlformats.org/officeDocument/2006/relationships/slide" Target="/ppt/slides/slide7.xml" Id="R19666f61467e44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eb5c3199d046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6a9f7c0f91420e" /><Relationship Type="http://schemas.openxmlformats.org/officeDocument/2006/relationships/theme" Target="/ppt/slideMasters/theme/theme1.xml" Id="Rd5865e23a1ff4b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6a9f7c0f9142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d164c92cb544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8480393e346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d98cd81d044b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069c9bd3f4e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c0aa2cff64f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f1f5ba27d44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9bd9b7a141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MARIUNOR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MARIUNOR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12 389 997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13 248 990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17 715 315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NORBYE MARIUS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E6 Eiendom AS, Hvamsvingen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927 885 131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MARIUNOR AS</a:t>
            </a:r>
          </a:p>
        </p:txBody>
      </p:sp>
    </p:spTree>
  </p:cSld>
  <p:clrMapOvr>
    <a:masterClrMapping xmlns:a="http://schemas.openxmlformats.org/drawingml/2006/main"/>
  </p:clrMapOvr>
</p:sld>
</file>