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47753ed7dd4d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e12570f75c4a64"/>
  </p:sldMasterIdLst>
  <p:sldIdLst>
    <p:sldId xmlns:r="http://schemas.openxmlformats.org/officeDocument/2006/relationships" id="256" r:id="Rd504511efde143e2"/>
    <p:sldId xmlns:r="http://schemas.openxmlformats.org/officeDocument/2006/relationships" id="257" r:id="R8e908c90cc6b405c"/>
    <p:sldId xmlns:r="http://schemas.openxmlformats.org/officeDocument/2006/relationships" id="258" r:id="R86d65d6c52f74b85"/>
    <p:sldId xmlns:r="http://schemas.openxmlformats.org/officeDocument/2006/relationships" id="259" r:id="R66e30677f5a94243"/>
    <p:sldId xmlns:r="http://schemas.openxmlformats.org/officeDocument/2006/relationships" id="260" r:id="R16096fd3f4864170"/>
    <p:sldId xmlns:r="http://schemas.openxmlformats.org/officeDocument/2006/relationships" id="261" r:id="Rec1e98d7b3c6413c"/>
    <p:sldId xmlns:r="http://schemas.openxmlformats.org/officeDocument/2006/relationships" id="262" r:id="R5502688294c947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e12570f75c4a64" /><Relationship Type="http://schemas.openxmlformats.org/officeDocument/2006/relationships/slide" Target="/ppt/slides/slide1.xml" Id="Rd504511efde143e2" /><Relationship Type="http://schemas.openxmlformats.org/officeDocument/2006/relationships/slide" Target="/ppt/slides/slide2.xml" Id="R8e908c90cc6b405c" /><Relationship Type="http://schemas.openxmlformats.org/officeDocument/2006/relationships/slide" Target="/ppt/slides/slide3.xml" Id="R86d65d6c52f74b85" /><Relationship Type="http://schemas.openxmlformats.org/officeDocument/2006/relationships/slide" Target="/ppt/slides/slide4.xml" Id="R66e30677f5a94243" /><Relationship Type="http://schemas.openxmlformats.org/officeDocument/2006/relationships/slide" Target="/ppt/slides/slide5.xml" Id="R16096fd3f4864170" /><Relationship Type="http://schemas.openxmlformats.org/officeDocument/2006/relationships/slide" Target="/ppt/slides/slide6.xml" Id="Rec1e98d7b3c6413c" /><Relationship Type="http://schemas.openxmlformats.org/officeDocument/2006/relationships/slide" Target="/ppt/slides/slide7.xml" Id="R5502688294c947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9565d3773243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d1fe6856e4b3b" /><Relationship Type="http://schemas.openxmlformats.org/officeDocument/2006/relationships/theme" Target="/ppt/slideMasters/theme/theme1.xml" Id="R13d517232fc042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fd1fe6856e4b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709e8cf3941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e01f2a01249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68863ee5043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e657ac36941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21cfdba8c43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6ef2d74f74a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e4ba52bde4e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CIC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CIC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−9 197 333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−5 107 547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446 113 980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446 696 334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CIC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CIC Hospitality AS, Professor Dahls gate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927 964 708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CIC GROUP AS</a:t>
            </a:r>
          </a:p>
        </p:txBody>
      </p:sp>
    </p:spTree>
  </p:cSld>
  <p:clrMapOvr>
    <a:masterClrMapping xmlns:a="http://schemas.openxmlformats.org/drawingml/2006/main"/>
  </p:clrMapOvr>
</p:sld>
</file>