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9f997939244f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08570dee11428b"/>
  </p:sldMasterIdLst>
  <p:sldIdLst>
    <p:sldId xmlns:r="http://schemas.openxmlformats.org/officeDocument/2006/relationships" id="256" r:id="R85e3df6ad10a4181"/>
    <p:sldId xmlns:r="http://schemas.openxmlformats.org/officeDocument/2006/relationships" id="257" r:id="R26d5ba14429e41af"/>
    <p:sldId xmlns:r="http://schemas.openxmlformats.org/officeDocument/2006/relationships" id="258" r:id="R461f161cca404128"/>
    <p:sldId xmlns:r="http://schemas.openxmlformats.org/officeDocument/2006/relationships" id="259" r:id="Rf315a7cbfb7c40fe"/>
    <p:sldId xmlns:r="http://schemas.openxmlformats.org/officeDocument/2006/relationships" id="260" r:id="R96771247cdd347cd"/>
    <p:sldId xmlns:r="http://schemas.openxmlformats.org/officeDocument/2006/relationships" id="261" r:id="R562be11cad1742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8570dee11428b" /><Relationship Type="http://schemas.openxmlformats.org/officeDocument/2006/relationships/slide" Target="/ppt/slides/slide1.xml" Id="R85e3df6ad10a4181" /><Relationship Type="http://schemas.openxmlformats.org/officeDocument/2006/relationships/slide" Target="/ppt/slides/slide2.xml" Id="R26d5ba14429e41af" /><Relationship Type="http://schemas.openxmlformats.org/officeDocument/2006/relationships/slide" Target="/ppt/slides/slide3.xml" Id="R461f161cca404128" /><Relationship Type="http://schemas.openxmlformats.org/officeDocument/2006/relationships/slide" Target="/ppt/slides/slide4.xml" Id="Rf315a7cbfb7c40fe" /><Relationship Type="http://schemas.openxmlformats.org/officeDocument/2006/relationships/slide" Target="/ppt/slides/slide5.xml" Id="R96771247cdd347cd" /><Relationship Type="http://schemas.openxmlformats.org/officeDocument/2006/relationships/slide" Target="/ppt/slides/slide6.xml" Id="R562be11cad1742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c9a0764e544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584478a0e47db" /><Relationship Type="http://schemas.openxmlformats.org/officeDocument/2006/relationships/theme" Target="/ppt/slideMasters/theme/theme1.xml" Id="Recec2527282342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7584478a0e47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189ec155a4e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d390a8ab749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6ec88bba54a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40fce9e44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e97335eb8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37109123246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VEIKRYSSET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VEIKRYSSET AS ble etablert [år] og holder til i 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1 034 785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Andersson, Nordbøveien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3790 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927 985 608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