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51602aeeb9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0a11122ab46ca"/>
  </p:sldMasterIdLst>
  <p:sldIdLst>
    <p:sldId xmlns:r="http://schemas.openxmlformats.org/officeDocument/2006/relationships" id="256" r:id="R9b183b3ce4744d31"/>
    <p:sldId xmlns:r="http://schemas.openxmlformats.org/officeDocument/2006/relationships" id="257" r:id="Rc8817370c10343d4"/>
    <p:sldId xmlns:r="http://schemas.openxmlformats.org/officeDocument/2006/relationships" id="258" r:id="Re8e1f5b65f68402c"/>
    <p:sldId xmlns:r="http://schemas.openxmlformats.org/officeDocument/2006/relationships" id="259" r:id="Rcaaf4186c62e471e"/>
    <p:sldId xmlns:r="http://schemas.openxmlformats.org/officeDocument/2006/relationships" id="260" r:id="R52ae891ea7e04b17"/>
    <p:sldId xmlns:r="http://schemas.openxmlformats.org/officeDocument/2006/relationships" id="261" r:id="R227923721aeb45fb"/>
    <p:sldId xmlns:r="http://schemas.openxmlformats.org/officeDocument/2006/relationships" id="262" r:id="R3fc80b81ecd84e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0a11122ab46ca" /><Relationship Type="http://schemas.openxmlformats.org/officeDocument/2006/relationships/slide" Target="/ppt/slides/slide1.xml" Id="R9b183b3ce4744d31" /><Relationship Type="http://schemas.openxmlformats.org/officeDocument/2006/relationships/slide" Target="/ppt/slides/slide2.xml" Id="Rc8817370c10343d4" /><Relationship Type="http://schemas.openxmlformats.org/officeDocument/2006/relationships/slide" Target="/ppt/slides/slide3.xml" Id="Re8e1f5b65f68402c" /><Relationship Type="http://schemas.openxmlformats.org/officeDocument/2006/relationships/slide" Target="/ppt/slides/slide4.xml" Id="Rcaaf4186c62e471e" /><Relationship Type="http://schemas.openxmlformats.org/officeDocument/2006/relationships/slide" Target="/ppt/slides/slide5.xml" Id="R52ae891ea7e04b17" /><Relationship Type="http://schemas.openxmlformats.org/officeDocument/2006/relationships/slide" Target="/ppt/slides/slide6.xml" Id="R227923721aeb45fb" /><Relationship Type="http://schemas.openxmlformats.org/officeDocument/2006/relationships/slide" Target="/ppt/slides/slide7.xml" Id="R3fc80b81ecd84e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847ce98f747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7bbdf56fb45a1" /><Relationship Type="http://schemas.openxmlformats.org/officeDocument/2006/relationships/theme" Target="/ppt/slideMasters/theme/theme1.xml" Id="R7bdef4e5ff504b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e7bbdf56fb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7a520e01142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5de9b9e9f4c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10e238a3e46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59efed43745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bbc83e60042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85aae15e248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ee75b9a8741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VEIKRYSSET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VEIKRYSSET AS ble etablert [år] og holder til i 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DAGFINN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Andersson, Nordbøveien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3790 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