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62b1b4b70342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0ef0717b0c4482"/>
  </p:sldMasterIdLst>
  <p:sldIdLst>
    <p:sldId xmlns:r="http://schemas.openxmlformats.org/officeDocument/2006/relationships" id="256" r:id="Rddb780457f194b1c"/>
    <p:sldId xmlns:r="http://schemas.openxmlformats.org/officeDocument/2006/relationships" id="257" r:id="Rd0353c642db74fa4"/>
    <p:sldId xmlns:r="http://schemas.openxmlformats.org/officeDocument/2006/relationships" id="258" r:id="Rb676afe9e74e4f98"/>
    <p:sldId xmlns:r="http://schemas.openxmlformats.org/officeDocument/2006/relationships" id="259" r:id="R1143e59bb19e4d02"/>
    <p:sldId xmlns:r="http://schemas.openxmlformats.org/officeDocument/2006/relationships" id="260" r:id="R3084792539fa4bb6"/>
    <p:sldId xmlns:r="http://schemas.openxmlformats.org/officeDocument/2006/relationships" id="261" r:id="Re8464338653b457f"/>
    <p:sldId xmlns:r="http://schemas.openxmlformats.org/officeDocument/2006/relationships" id="262" r:id="R7fb9d7b204a542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ef0717b0c4482" /><Relationship Type="http://schemas.openxmlformats.org/officeDocument/2006/relationships/slide" Target="/ppt/slides/slide1.xml" Id="Rddb780457f194b1c" /><Relationship Type="http://schemas.openxmlformats.org/officeDocument/2006/relationships/slide" Target="/ppt/slides/slide2.xml" Id="Rd0353c642db74fa4" /><Relationship Type="http://schemas.openxmlformats.org/officeDocument/2006/relationships/slide" Target="/ppt/slides/slide3.xml" Id="Rb676afe9e74e4f98" /><Relationship Type="http://schemas.openxmlformats.org/officeDocument/2006/relationships/slide" Target="/ppt/slides/slide4.xml" Id="R1143e59bb19e4d02" /><Relationship Type="http://schemas.openxmlformats.org/officeDocument/2006/relationships/slide" Target="/ppt/slides/slide5.xml" Id="R3084792539fa4bb6" /><Relationship Type="http://schemas.openxmlformats.org/officeDocument/2006/relationships/slide" Target="/ppt/slides/slide6.xml" Id="Re8464338653b457f" /><Relationship Type="http://schemas.openxmlformats.org/officeDocument/2006/relationships/slide" Target="/ppt/slides/slide7.xml" Id="R7fb9d7b204a542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9467bf5d7840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376b38ce44f75" /><Relationship Type="http://schemas.openxmlformats.org/officeDocument/2006/relationships/theme" Target="/ppt/slideMasters/theme/theme1.xml" Id="Rd33c060a8a2e4b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b376b38ce44f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fc163b05044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973a2961e4f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3878deaa34b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756aa7dfa47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36774a90947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4c8691dbc42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d76bccb6a4b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 ANSATT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 ANSATT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123 021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7 238 763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 HOLDING AS  –  94,4 %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 AS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PAZ BERGO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RASCH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TORGERSEN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ANISH MAHMOOD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Slottsgate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 ANSATT INVEST AS</a:t>
            </a:r>
          </a:p>
        </p:txBody>
      </p:sp>
    </p:spTree>
  </p:cSld>
  <p:clrMapOvr>
    <a:masterClrMapping xmlns:a="http://schemas.openxmlformats.org/drawingml/2006/main"/>
  </p:clrMapOvr>
</p:sld>
</file>