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80de075ed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f3c1e6a640456e"/>
  </p:sldMasterIdLst>
  <p:sldIdLst>
    <p:sldId xmlns:r="http://schemas.openxmlformats.org/officeDocument/2006/relationships" id="256" r:id="Rcc633df6cb1947e0"/>
    <p:sldId xmlns:r="http://schemas.openxmlformats.org/officeDocument/2006/relationships" id="257" r:id="R6c249a94f4b94356"/>
    <p:sldId xmlns:r="http://schemas.openxmlformats.org/officeDocument/2006/relationships" id="258" r:id="R17586f5a31324988"/>
    <p:sldId xmlns:r="http://schemas.openxmlformats.org/officeDocument/2006/relationships" id="259" r:id="R5d65b4a1a136479a"/>
    <p:sldId xmlns:r="http://schemas.openxmlformats.org/officeDocument/2006/relationships" id="260" r:id="Rba7db582b626406d"/>
    <p:sldId xmlns:r="http://schemas.openxmlformats.org/officeDocument/2006/relationships" id="261" r:id="R7590e0aab910463e"/>
    <p:sldId xmlns:r="http://schemas.openxmlformats.org/officeDocument/2006/relationships" id="262" r:id="R260e2ec9ca54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3c1e6a640456e" /><Relationship Type="http://schemas.openxmlformats.org/officeDocument/2006/relationships/slide" Target="/ppt/slides/slide1.xml" Id="Rcc633df6cb1947e0" /><Relationship Type="http://schemas.openxmlformats.org/officeDocument/2006/relationships/slide" Target="/ppt/slides/slide2.xml" Id="R6c249a94f4b94356" /><Relationship Type="http://schemas.openxmlformats.org/officeDocument/2006/relationships/slide" Target="/ppt/slides/slide3.xml" Id="R17586f5a31324988" /><Relationship Type="http://schemas.openxmlformats.org/officeDocument/2006/relationships/slide" Target="/ppt/slides/slide4.xml" Id="R5d65b4a1a136479a" /><Relationship Type="http://schemas.openxmlformats.org/officeDocument/2006/relationships/slide" Target="/ppt/slides/slide5.xml" Id="Rba7db582b626406d" /><Relationship Type="http://schemas.openxmlformats.org/officeDocument/2006/relationships/slide" Target="/ppt/slides/slide6.xml" Id="R7590e0aab910463e" /><Relationship Type="http://schemas.openxmlformats.org/officeDocument/2006/relationships/slide" Target="/ppt/slides/slide7.xml" Id="R260e2ec9ca54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3a9079e7f4c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fa63f497d4fdf" /><Relationship Type="http://schemas.openxmlformats.org/officeDocument/2006/relationships/theme" Target="/ppt/slideMasters/theme/theme1.xml" Id="R5bbbebc232f2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fa63f497d4f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87538f604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262a30787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bdf2757954a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3835b365d4f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107b1355540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d0b9d2bb849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df6ec7a7d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