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f13ed8e8cc46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30523db8704636"/>
  </p:sldMasterIdLst>
  <p:sldIdLst>
    <p:sldId xmlns:r="http://schemas.openxmlformats.org/officeDocument/2006/relationships" id="256" r:id="Rb9ffa03bf5d64434"/>
    <p:sldId xmlns:r="http://schemas.openxmlformats.org/officeDocument/2006/relationships" id="257" r:id="R76ee034392784c53"/>
    <p:sldId xmlns:r="http://schemas.openxmlformats.org/officeDocument/2006/relationships" id="258" r:id="Rc2cc43e991d7458b"/>
    <p:sldId xmlns:r="http://schemas.openxmlformats.org/officeDocument/2006/relationships" id="259" r:id="Rf07c0836c57a4a66"/>
    <p:sldId xmlns:r="http://schemas.openxmlformats.org/officeDocument/2006/relationships" id="260" r:id="R083bad03345c4cbe"/>
    <p:sldId xmlns:r="http://schemas.openxmlformats.org/officeDocument/2006/relationships" id="261" r:id="R05e992c1de64435d"/>
    <p:sldId xmlns:r="http://schemas.openxmlformats.org/officeDocument/2006/relationships" id="262" r:id="R6ff8897c8b4840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30523db8704636" /><Relationship Type="http://schemas.openxmlformats.org/officeDocument/2006/relationships/slide" Target="/ppt/slides/slide1.xml" Id="Rb9ffa03bf5d64434" /><Relationship Type="http://schemas.openxmlformats.org/officeDocument/2006/relationships/slide" Target="/ppt/slides/slide2.xml" Id="R76ee034392784c53" /><Relationship Type="http://schemas.openxmlformats.org/officeDocument/2006/relationships/slide" Target="/ppt/slides/slide3.xml" Id="Rc2cc43e991d7458b" /><Relationship Type="http://schemas.openxmlformats.org/officeDocument/2006/relationships/slide" Target="/ppt/slides/slide4.xml" Id="Rf07c0836c57a4a66" /><Relationship Type="http://schemas.openxmlformats.org/officeDocument/2006/relationships/slide" Target="/ppt/slides/slide5.xml" Id="R083bad03345c4cbe" /><Relationship Type="http://schemas.openxmlformats.org/officeDocument/2006/relationships/slide" Target="/ppt/slides/slide6.xml" Id="R05e992c1de64435d" /><Relationship Type="http://schemas.openxmlformats.org/officeDocument/2006/relationships/slide" Target="/ppt/slides/slide7.xml" Id="R6ff8897c8b4840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1f893f74c94b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b7946f20b496d" /><Relationship Type="http://schemas.openxmlformats.org/officeDocument/2006/relationships/theme" Target="/ppt/slideMasters/theme/theme1.xml" Id="R7f89330544754f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8b7946f20b49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6fef4767041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ad78b73054d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7720ce21e4e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90a57a4644c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463953c7544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2d3963fa141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fb8aed0834b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MELIOR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MELIOR AS ble etablert [år] og holder til i Stavern.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1 123 363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614 186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278 251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1 073 401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1 963 553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PER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Ospelundveien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3292 Stavern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928 093 913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