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85adc2842e43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cda9a4960a4c02"/>
  </p:sldMasterIdLst>
  <p:sldIdLst>
    <p:sldId xmlns:r="http://schemas.openxmlformats.org/officeDocument/2006/relationships" id="256" r:id="Rc0b2565686394920"/>
    <p:sldId xmlns:r="http://schemas.openxmlformats.org/officeDocument/2006/relationships" id="257" r:id="R641c3f1b71d14c02"/>
    <p:sldId xmlns:r="http://schemas.openxmlformats.org/officeDocument/2006/relationships" id="258" r:id="R6bd887c65d664426"/>
    <p:sldId xmlns:r="http://schemas.openxmlformats.org/officeDocument/2006/relationships" id="259" r:id="Rd66029d4f01b4266"/>
    <p:sldId xmlns:r="http://schemas.openxmlformats.org/officeDocument/2006/relationships" id="260" r:id="R8c7d9a9978f54b32"/>
    <p:sldId xmlns:r="http://schemas.openxmlformats.org/officeDocument/2006/relationships" id="261" r:id="R0dd3569b17d74b3e"/>
    <p:sldId xmlns:r="http://schemas.openxmlformats.org/officeDocument/2006/relationships" id="262" r:id="Rdcd2f7c300f147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cda9a4960a4c02" /><Relationship Type="http://schemas.openxmlformats.org/officeDocument/2006/relationships/slide" Target="/ppt/slides/slide1.xml" Id="Rc0b2565686394920" /><Relationship Type="http://schemas.openxmlformats.org/officeDocument/2006/relationships/slide" Target="/ppt/slides/slide2.xml" Id="R641c3f1b71d14c02" /><Relationship Type="http://schemas.openxmlformats.org/officeDocument/2006/relationships/slide" Target="/ppt/slides/slide3.xml" Id="R6bd887c65d664426" /><Relationship Type="http://schemas.openxmlformats.org/officeDocument/2006/relationships/slide" Target="/ppt/slides/slide4.xml" Id="Rd66029d4f01b4266" /><Relationship Type="http://schemas.openxmlformats.org/officeDocument/2006/relationships/slide" Target="/ppt/slides/slide5.xml" Id="R8c7d9a9978f54b32" /><Relationship Type="http://schemas.openxmlformats.org/officeDocument/2006/relationships/slide" Target="/ppt/slides/slide6.xml" Id="R0dd3569b17d74b3e" /><Relationship Type="http://schemas.openxmlformats.org/officeDocument/2006/relationships/slide" Target="/ppt/slides/slide7.xml" Id="Rdcd2f7c300f147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a7366ddf4443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5aebe532a49e2" /><Relationship Type="http://schemas.openxmlformats.org/officeDocument/2006/relationships/theme" Target="/ppt/slideMasters/theme/theme1.xml" Id="R66e6ad570fd840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f5aebe532a49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18beebb154d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7e79170e246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ef45a4de740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cdf28df8c48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6b706cc3e41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40bab192c48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0ac9aa9d846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MELIOR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MELIOR AS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1 123 363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614 186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278 251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1 073 401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1 963 553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ERIK SKOGLUND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Risøyveien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3290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928 093 913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